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7"/>
  </p:notesMasterIdLst>
  <p:sldIdLst>
    <p:sldId id="269" r:id="rId5"/>
    <p:sldId id="284" r:id="rId6"/>
  </p:sldIdLst>
  <p:sldSz cx="12192000" cy="6858000"/>
  <p:notesSz cx="6797675" cy="9926638"/>
  <p:embeddedFontLst>
    <p:embeddedFont>
      <p:font typeface="Articulat CF Demi Bold" panose="020B0604020202020204" charset="0"/>
      <p:regular r:id="rId8"/>
      <p:bold r:id="rId9"/>
      <p:italic r:id="rId10"/>
      <p:boldItalic r:id="rId11"/>
    </p:embeddedFont>
    <p:embeddedFont>
      <p:font typeface="Articulat CF Light" panose="020B0604020202020204" charset="0"/>
      <p:regular r:id="rId12"/>
      <p:italic r:id="rId13"/>
    </p:embeddedFont>
    <p:embeddedFont>
      <p:font typeface="Articulat CF Medium" panose="020B0604020202020204" charset="0"/>
      <p:regular r:id="rId14"/>
      <p:italic r:id="rId15"/>
    </p:embeddedFont>
    <p:embeddedFont>
      <p:font typeface="Articulat CF Normal" panose="020B060402020202020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A0A"/>
    <a:srgbClr val="BF311A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/>
    <p:restoredTop sz="85230" autoAdjust="0"/>
  </p:normalViewPr>
  <p:slideViewPr>
    <p:cSldViewPr snapToGrid="0" snapToObjects="1">
      <p:cViewPr varScale="1">
        <p:scale>
          <a:sx n="135" d="100"/>
          <a:sy n="135" d="100"/>
        </p:scale>
        <p:origin x="13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na D'Onise" userId="a21dcb3f-a535-4c26-9818-cd1cfefbb78c" providerId="ADAL" clId="{FFFF865B-9B19-4B13-8F97-D764517E5BC8}"/>
    <pc:docChg chg="custSel delSld modSld">
      <pc:chgData name="Katina D'Onise" userId="a21dcb3f-a535-4c26-9818-cd1cfefbb78c" providerId="ADAL" clId="{FFFF865B-9B19-4B13-8F97-D764517E5BC8}" dt="2026-05-07T02:49:19.534" v="349" actId="20577"/>
      <pc:docMkLst>
        <pc:docMk/>
      </pc:docMkLst>
      <pc:sldChg chg="modSp mod">
        <pc:chgData name="Katina D'Onise" userId="a21dcb3f-a535-4c26-9818-cd1cfefbb78c" providerId="ADAL" clId="{FFFF865B-9B19-4B13-8F97-D764517E5BC8}" dt="2026-05-07T02:49:19.534" v="349" actId="20577"/>
        <pc:sldMkLst>
          <pc:docMk/>
          <pc:sldMk cId="1348164460" sldId="269"/>
        </pc:sldMkLst>
        <pc:spChg chg="mod">
          <ac:chgData name="Katina D'Onise" userId="a21dcb3f-a535-4c26-9818-cd1cfefbb78c" providerId="ADAL" clId="{FFFF865B-9B19-4B13-8F97-D764517E5BC8}" dt="2026-05-07T02:49:19.534" v="349" actId="20577"/>
          <ac:spMkLst>
            <pc:docMk/>
            <pc:sldMk cId="1348164460" sldId="269"/>
            <ac:spMk id="8" creationId="{43D16E4C-0EF1-954E-9062-47B92B57C056}"/>
          </ac:spMkLst>
        </pc:spChg>
      </pc:sldChg>
      <pc:sldChg chg="modSp mod">
        <pc:chgData name="Katina D'Onise" userId="a21dcb3f-a535-4c26-9818-cd1cfefbb78c" providerId="ADAL" clId="{FFFF865B-9B19-4B13-8F97-D764517E5BC8}" dt="2026-05-06T06:09:19.107" v="347" actId="1076"/>
        <pc:sldMkLst>
          <pc:docMk/>
          <pc:sldMk cId="4253658822" sldId="284"/>
        </pc:sldMkLst>
        <pc:spChg chg="mod">
          <ac:chgData name="Katina D'Onise" userId="a21dcb3f-a535-4c26-9818-cd1cfefbb78c" providerId="ADAL" clId="{FFFF865B-9B19-4B13-8F97-D764517E5BC8}" dt="2026-05-06T06:08:15.194" v="247" actId="1076"/>
          <ac:spMkLst>
            <pc:docMk/>
            <pc:sldMk cId="4253658822" sldId="284"/>
            <ac:spMk id="17" creationId="{3BFCC1DE-A833-B145-E33A-4F972F2F8578}"/>
          </ac:spMkLst>
        </pc:spChg>
        <pc:spChg chg="mod">
          <ac:chgData name="Katina D'Onise" userId="a21dcb3f-a535-4c26-9818-cd1cfefbb78c" providerId="ADAL" clId="{FFFF865B-9B19-4B13-8F97-D764517E5BC8}" dt="2026-05-06T06:09:19.107" v="347" actId="1076"/>
          <ac:spMkLst>
            <pc:docMk/>
            <pc:sldMk cId="4253658822" sldId="284"/>
            <ac:spMk id="34" creationId="{A4404CEE-E01C-3F2E-360F-7E0BC499A9C2}"/>
          </ac:spMkLst>
        </pc:spChg>
      </pc:sldChg>
      <pc:sldChg chg="del">
        <pc:chgData name="Katina D'Onise" userId="a21dcb3f-a535-4c26-9818-cd1cfefbb78c" providerId="ADAL" clId="{FFFF865B-9B19-4B13-8F97-D764517E5BC8}" dt="2026-05-06T04:25:35.937" v="197" actId="2696"/>
        <pc:sldMkLst>
          <pc:docMk/>
          <pc:sldMk cId="261213213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7A3C3-9C66-2348-BC5E-CA6C7FC87A12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D3E27-0DBB-EB49-B86A-3806F997A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9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10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65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C942-546A-5341-A134-EE7753341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E8AC0-ECB1-3D42-95A8-312D1CB93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0B31-B8B5-0E4B-A1B0-45FE5277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48A0-6F83-7040-BF8A-7C73BD7E8C17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6D276-2702-C64E-B9E6-3DC4DB04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6129-679A-5541-89A4-EF577E0B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8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7379-40E4-294E-8171-0E78EBEE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CFE67-A1DA-A141-8F03-D6E4A79AB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BF275-0D0D-0C4C-BCF0-046C1B7E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983-85E8-7848-874B-F2521C4229D4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39925-AA3A-3641-958F-B286C697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A248-9988-5247-8156-442688D9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71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4485B-06EC-554B-9E80-032BACCEA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86A96-E739-3341-B853-2302FEA84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EDC40-6A58-F542-BB80-5270A352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2C97-CA4D-2B47-810F-BDE79EABFE11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8265-1281-404F-8DC5-4D87117D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28DB-37BF-934D-9DD1-D0B6B06B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1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20B-EE15-B947-92C1-EAC337FCB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B5C37-65B8-3A46-B36F-60C75A97C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0A2EE-2306-3344-8C0F-94120B37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BDD01-0054-254A-85B4-BA37A8F2A8DC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37CF2-812C-BF4B-819E-BA87B473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AF27-7E44-9E41-9F01-B8E32F76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07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139F-DA41-3843-9012-D6AD7DA5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46271-EF46-3D46-B048-2FE195AC8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7CC4-8003-9A46-B60D-A5858CD2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CCF27-FE2C-CE43-A390-FC4D253C92CE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5B8B0-A21C-9348-AC25-263DC08E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78E2-8720-7545-8869-4B6426F4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2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B724-9C21-3747-8547-7D09FD2D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F898-12B7-6347-9B01-7DB782330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C3543-9BF8-D147-B0CB-47089086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54CC7-8E92-A949-95F1-506F8F06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E4F0-F038-AD42-8698-C7E38A779F94}" type="datetime1">
              <a:rPr lang="en-AU" smtClean="0"/>
              <a:t>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F916D-18B4-774C-8ACF-F03B4204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661E8-F2CD-5640-AD5F-9755C8F5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5FB8-1FF2-D044-8C53-AE7D109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8EB96-1CAF-CB4C-BA8A-4D5EEC000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72B68-E377-824C-9E43-42427F863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0947-F151-344A-B672-44960D9B4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3BE0D-AAAC-C64A-A6F1-30FC358A2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A50415-6B36-E24B-979A-9A533372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B68A-9EB3-8547-B0AF-95F534F28182}" type="datetime1">
              <a:rPr lang="en-AU" smtClean="0"/>
              <a:t>7/05/2026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0CCE6-36CF-1A4D-8133-A88BEDB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074EC-920E-8749-BC4D-AC1F3B44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06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EC39-478C-4A48-9D3C-67B0E79C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598B7-F611-434E-833F-4E57B8BB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FBC4-8699-D545-996C-2D5ABEFE93AF}" type="datetime1">
              <a:rPr lang="en-AU" smtClean="0"/>
              <a:t>7/05/2026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4BB70-4924-3647-9F97-81425449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FB5FB-738A-0040-9CA9-E4C8A9A1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8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6ED30-0699-B14F-A6EA-9E1F7404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6267-8529-124B-B239-288BBEEECB94}" type="datetime1">
              <a:rPr lang="en-AU" smtClean="0"/>
              <a:t>7/05/2026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72271-3856-FD48-A25B-9D5050A3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FBEEB-45FE-C642-AD0E-EF19B1FE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17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D580-4E7A-5843-B856-9B7C9228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9B387-B684-2C42-8560-2CA816CF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B282-56B1-A848-A76C-0E6B5731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D3379-B04A-2F48-93B8-1C487F52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F17-021E-1443-A029-A8090ECB392C}" type="datetime1">
              <a:rPr lang="en-AU" smtClean="0"/>
              <a:t>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F8D5F-7D9D-C343-B422-539EDE41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916DA-45DE-B342-B33C-50D8558F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5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D027-6E25-B340-BA22-B5A4BCF7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252A6-0A04-F14D-944E-E683D307E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3F624-CBE1-DC44-867E-00DF6F0CD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EB11-876C-6046-8DAB-B21051AF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02A-EA92-DA46-A738-9DF9CFCFD6FC}" type="datetime1">
              <a:rPr lang="en-AU" smtClean="0"/>
              <a:t>7/05/2026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24C29-9231-5942-A51B-D1BD366D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4E1D2-EB31-0440-83B0-AB6EAA48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49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54BAC-6D10-5F40-913C-9C0D8FEE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C7AE0-3302-F241-9ECC-B5EC0CE91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421F3-A308-4947-900B-C9CDC770F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9E83-9A67-9641-A36A-4C7CF602569D}" type="datetime1">
              <a:rPr lang="en-AU" smtClean="0"/>
              <a:t>7/05/2026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68ABD-FC96-D745-8768-9DBFC877F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7BC3-0735-4242-9D99-9F3DAF09B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, valley&#10;&#10;Description automatically generated">
            <a:extLst>
              <a:ext uri="{FF2B5EF4-FFF2-40B4-BE49-F238E27FC236}">
                <a16:creationId xmlns:a16="http://schemas.microsoft.com/office/drawing/2014/main" id="{59954ADB-D51A-8C46-8289-80C89FD3B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67" r="15525" b="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4D36DD-77C4-474C-B110-437EB98166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0A0A">
              <a:alpha val="5603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16E4C-0EF1-954E-9062-47B92B57C056}"/>
              </a:ext>
            </a:extLst>
          </p:cNvPr>
          <p:cNvSpPr txBox="1"/>
          <p:nvPr/>
        </p:nvSpPr>
        <p:spPr>
          <a:xfrm>
            <a:off x="795884" y="3718963"/>
            <a:ext cx="7663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Articulat CF Demi Bold" pitchFamily="2" charset="77"/>
              </a:rPr>
              <a:t>Diphtheria </a:t>
            </a:r>
            <a:r>
              <a:rPr lang="en-GB" sz="6000" b="1">
                <a:solidFill>
                  <a:schemeClr val="bg1"/>
                </a:solidFill>
                <a:latin typeface="Articulat CF Demi Bold" pitchFamily="2" charset="77"/>
              </a:rPr>
              <a:t>outbreak 07/05/26</a:t>
            </a:r>
            <a:endParaRPr lang="en-GB" sz="6000" b="1" dirty="0">
              <a:solidFill>
                <a:schemeClr val="bg1"/>
              </a:solidFill>
              <a:latin typeface="Articulat CF Demi Bold" pitchFamily="2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9F853-EC31-CE47-B0E6-5F413B11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43" y="431519"/>
            <a:ext cx="2253957" cy="11145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5B948B-160D-CC43-9081-90F343A555CC}"/>
              </a:ext>
            </a:extLst>
          </p:cNvPr>
          <p:cNvSpPr txBox="1"/>
          <p:nvPr/>
        </p:nvSpPr>
        <p:spPr>
          <a:xfrm>
            <a:off x="8150088" y="6180260"/>
            <a:ext cx="3453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Articulat CF Medium" pitchFamily="2" charset="77"/>
              </a:rPr>
              <a:t>Title of Presentation  /</a:t>
            </a:r>
            <a:endParaRPr lang="en-GB" sz="1000" dirty="0">
              <a:solidFill>
                <a:schemeClr val="bg1"/>
              </a:solidFill>
              <a:latin typeface="Articulat CF Light" pitchFamily="2" charset="77"/>
            </a:endParaRPr>
          </a:p>
        </p:txBody>
      </p:sp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B8277457-2AEB-3A40-8517-1C08F693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714" y="6120807"/>
            <a:ext cx="353063" cy="365125"/>
          </a:xfrm>
        </p:spPr>
        <p:txBody>
          <a:bodyPr/>
          <a:lstStyle/>
          <a:p>
            <a:fld id="{BFE70AD3-B7D3-274A-9C01-2495179BC328}" type="slidenum">
              <a:rPr lang="en-GB" sz="1000" smtClean="0">
                <a:solidFill>
                  <a:schemeClr val="bg1"/>
                </a:solidFill>
                <a:latin typeface="Articulat CF Light" pitchFamily="2" charset="77"/>
              </a:rPr>
              <a:t>1</a:t>
            </a:fld>
            <a:endParaRPr lang="en-GB" sz="1000" dirty="0">
              <a:solidFill>
                <a:schemeClr val="bg1"/>
              </a:solidFill>
              <a:latin typeface="Articulat CF 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9FF2B-0B30-3C4D-98E5-A7FA9382DC5A}"/>
              </a:ext>
            </a:extLst>
          </p:cNvPr>
          <p:cNvGrpSpPr>
            <a:grpSpLocks noChangeAspect="1"/>
          </p:cNvGrpSpPr>
          <p:nvPr/>
        </p:nvGrpSpPr>
        <p:grpSpPr>
          <a:xfrm>
            <a:off x="462310" y="6100747"/>
            <a:ext cx="11244553" cy="371939"/>
            <a:chOff x="462310" y="6100747"/>
            <a:chExt cx="11244553" cy="37193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0A5389-F0F7-3547-A1D7-121F107B48BE}"/>
                </a:ext>
              </a:extLst>
            </p:cNvPr>
            <p:cNvCxnSpPr>
              <a:cxnSpLocks/>
            </p:cNvCxnSpPr>
            <p:nvPr/>
          </p:nvCxnSpPr>
          <p:spPr>
            <a:xfrm>
              <a:off x="485136" y="6100747"/>
              <a:ext cx="1122172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85643DEA-9F90-4843-BC82-B619F919B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310" y="6226470"/>
              <a:ext cx="1520117" cy="24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1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478F-4E32-4659-2A11-BF3D1902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036400-A846-711C-8F37-CE125749699A}"/>
              </a:ext>
            </a:extLst>
          </p:cNvPr>
          <p:cNvGrpSpPr>
            <a:grpSpLocks noChangeAspect="1"/>
          </p:cNvGrpSpPr>
          <p:nvPr/>
        </p:nvGrpSpPr>
        <p:grpSpPr>
          <a:xfrm>
            <a:off x="462310" y="6100747"/>
            <a:ext cx="11244553" cy="371940"/>
            <a:chOff x="462310" y="6100747"/>
            <a:chExt cx="11244553" cy="371940"/>
          </a:xfrm>
        </p:grpSpPr>
        <p:pic>
          <p:nvPicPr>
            <p:cNvPr id="6" name="Picture 5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1D70F2F0-0F4E-94A7-5FA6-6D5E1D9AB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310" y="6226470"/>
              <a:ext cx="1520117" cy="24621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6026F5-F206-780D-9C73-ACE31C9F3E7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85136" y="6100747"/>
              <a:ext cx="11221727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BFCC1DE-A833-B145-E33A-4F972F2F8578}"/>
              </a:ext>
            </a:extLst>
          </p:cNvPr>
          <p:cNvSpPr txBox="1"/>
          <p:nvPr/>
        </p:nvSpPr>
        <p:spPr>
          <a:xfrm>
            <a:off x="782029" y="341753"/>
            <a:ext cx="10268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AB0A0A"/>
                </a:solidFill>
                <a:latin typeface="Articulat CF Medium" pitchFamily="2" charset="77"/>
              </a:rPr>
              <a:t>Outbreak response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404CEE-E01C-3F2E-360F-7E0BC499A9C2}"/>
              </a:ext>
            </a:extLst>
          </p:cNvPr>
          <p:cNvSpPr txBox="1"/>
          <p:nvPr/>
        </p:nvSpPr>
        <p:spPr>
          <a:xfrm>
            <a:off x="838736" y="1423025"/>
            <a:ext cx="11168965" cy="482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Please add organisation representing to the chat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Vaccination: likely program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DAT will be stored in Adelaide and Port Augusta RFDS base (enough for 4 cases)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Vaccine hesitancy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Member Portal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Contact tracing training being developed by NACCHO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400" dirty="0">
                <a:latin typeface="Articulat CF Normal" pitchFamily="2" charset="77"/>
              </a:rPr>
              <a:t>Communicare update (22 May final info)</a:t>
            </a:r>
          </a:p>
          <a:p>
            <a:pPr>
              <a:lnSpc>
                <a:spcPct val="150000"/>
              </a:lnSpc>
            </a:pPr>
            <a:endParaRPr lang="en-AU" sz="1400" b="1" dirty="0">
              <a:latin typeface="Articulat CF Normal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B40EC7-AE4D-7843-9C55-EB5876DD687E}"/>
              </a:ext>
            </a:extLst>
          </p:cNvPr>
          <p:cNvSpPr txBox="1">
            <a:spLocks noChangeAspect="1"/>
          </p:cNvSpPr>
          <p:nvPr/>
        </p:nvSpPr>
        <p:spPr>
          <a:xfrm>
            <a:off x="8010939" y="6180260"/>
            <a:ext cx="359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Articulat CF Medium" pitchFamily="2" charset="77"/>
              </a:rPr>
              <a:t>Title of Presentation  /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  <p:sp>
        <p:nvSpPr>
          <p:cNvPr id="46" name="Slide Number Placeholder 17">
            <a:extLst>
              <a:ext uri="{FF2B5EF4-FFF2-40B4-BE49-F238E27FC236}">
                <a16:creationId xmlns:a16="http://schemas.microsoft.com/office/drawing/2014/main" id="{0C42DF1E-19E0-08E2-524A-838189D9EAEF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446714" y="6120807"/>
            <a:ext cx="353063" cy="365125"/>
          </a:xfrm>
        </p:spPr>
        <p:txBody>
          <a:bodyPr/>
          <a:lstStyle/>
          <a:p>
            <a:fld id="{BFE70AD3-B7D3-274A-9C01-2495179BC328}" type="slidenum">
              <a:rPr lang="en-GB" sz="1000" smtClean="0">
                <a:solidFill>
                  <a:schemeClr val="bg1">
                    <a:lumMod val="65000"/>
                  </a:schemeClr>
                </a:solidFill>
                <a:latin typeface="Articulat CF Light" pitchFamily="2" charset="77"/>
              </a:rPr>
              <a:t>2</a:t>
            </a:fld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36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94985E3C1564409FAAA6FC11737DDD" ma:contentTypeVersion="13" ma:contentTypeDescription="Create a new document." ma:contentTypeScope="" ma:versionID="d657221dbcd760d8fcfdf578c29ecbcf">
  <xsd:schema xmlns:xsd="http://www.w3.org/2001/XMLSchema" xmlns:xs="http://www.w3.org/2001/XMLSchema" xmlns:p="http://schemas.microsoft.com/office/2006/metadata/properties" xmlns:ns2="f91d160e-fc68-41c8-8aba-dcb970aff9ab" xmlns:ns3="9b07d63d-d249-42c0-92bc-2000a0c63c62" targetNamespace="http://schemas.microsoft.com/office/2006/metadata/properties" ma:root="true" ma:fieldsID="363d76f3594f5d7d65fac4ca0df9dffb" ns2:_="" ns3:_="">
    <xsd:import namespace="f91d160e-fc68-41c8-8aba-dcb970aff9ab"/>
    <xsd:import namespace="9b07d63d-d249-42c0-92bc-2000a0c63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1d160e-fc68-41c8-8aba-dcb970aff9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86e62245-3be4-4f8b-af69-e01b8f4762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7d63d-d249-42c0-92bc-2000a0c63c6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29166f5-9b23-466a-8b86-eace603a4bb2}" ma:internalName="TaxCatchAll" ma:showField="CatchAllData" ma:web="9b07d63d-d249-42c0-92bc-2000a0c63c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07d63d-d249-42c0-92bc-2000a0c63c62" xsi:nil="true"/>
    <lcf76f155ced4ddcb4097134ff3c332f xmlns="f91d160e-fc68-41c8-8aba-dcb970aff9a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9458AF-9F11-48B3-8034-3AA47DA179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1d160e-fc68-41c8-8aba-dcb970aff9ab"/>
    <ds:schemaRef ds:uri="9b07d63d-d249-42c0-92bc-2000a0c63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1B0810-DCC0-43A2-BE05-C7F84A1747A6}">
  <ds:schemaRefs>
    <ds:schemaRef ds:uri="http://schemas.microsoft.com/office/2006/metadata/properties"/>
    <ds:schemaRef ds:uri="9b07d63d-d249-42c0-92bc-2000a0c63c62"/>
    <ds:schemaRef ds:uri="f91d160e-fc68-41c8-8aba-dcb970aff9ab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0A129F6-4BB2-48D4-9275-B2BCBC4E31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3865</TotalTime>
  <Words>66</Words>
  <Application>Microsoft Office PowerPoint</Application>
  <PresentationFormat>Widescreen</PresentationFormat>
  <Paragraphs>16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Articulat CF Light</vt:lpstr>
      <vt:lpstr>Calibri Light</vt:lpstr>
      <vt:lpstr>Articulat CF Medium</vt:lpstr>
      <vt:lpstr>Calibri</vt:lpstr>
      <vt:lpstr>Articulat CF Demi Bold</vt:lpstr>
      <vt:lpstr>Arial</vt:lpstr>
      <vt:lpstr>Articulat CF Normal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Whitelum</dc:creator>
  <cp:lastModifiedBy>Katina D'Onise</cp:lastModifiedBy>
  <cp:revision>73</cp:revision>
  <cp:lastPrinted>2026-04-22T23:19:11Z</cp:lastPrinted>
  <dcterms:created xsi:type="dcterms:W3CDTF">2021-06-07T00:57:39Z</dcterms:created>
  <dcterms:modified xsi:type="dcterms:W3CDTF">2026-05-07T02:49:21Z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0x0101002E94985E3C1564409FAAA6FC11737DDD</vt:lpwstr>
  </property>
  <property fmtid="{D5CDD505-2E9C-101B-9397-08002B2CF9AE}" pid="3" name="MediaServiceImageTags">
    <vt:lpwstr/>
  </property>
</Properties>
</file>