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media/image16.jpg" ContentType="image/png"/>
  <Override PartName="/ppt/media/image17.jpg" ContentType="image/png"/>
  <Override PartName="/ppt/media/image18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5"/>
  </p:notesMasterIdLst>
  <p:sldIdLst>
    <p:sldId id="270" r:id="rId5"/>
    <p:sldId id="257" r:id="rId6"/>
    <p:sldId id="300" r:id="rId7"/>
    <p:sldId id="261" r:id="rId8"/>
    <p:sldId id="290" r:id="rId9"/>
    <p:sldId id="291" r:id="rId10"/>
    <p:sldId id="305" r:id="rId11"/>
    <p:sldId id="303" r:id="rId12"/>
    <p:sldId id="306" r:id="rId13"/>
    <p:sldId id="304" r:id="rId14"/>
    <p:sldId id="292" r:id="rId15"/>
    <p:sldId id="293" r:id="rId16"/>
    <p:sldId id="294" r:id="rId17"/>
    <p:sldId id="295" r:id="rId18"/>
    <p:sldId id="297" r:id="rId19"/>
    <p:sldId id="298" r:id="rId20"/>
    <p:sldId id="299" r:id="rId21"/>
    <p:sldId id="301" r:id="rId22"/>
    <p:sldId id="302" r:id="rId23"/>
    <p:sldId id="307" r:id="rId24"/>
  </p:sldIdLst>
  <p:sldSz cx="12192000" cy="6858000"/>
  <p:notesSz cx="6858000" cy="9144000"/>
  <p:embeddedFontLst>
    <p:embeddedFont>
      <p:font typeface="Articulat CF Demi Bold" panose="020B0604020202020204" charset="0"/>
      <p:regular r:id="rId26"/>
      <p:bold r:id="rId27"/>
      <p:italic r:id="rId28"/>
      <p:boldItalic r:id="rId29"/>
    </p:embeddedFont>
    <p:embeddedFont>
      <p:font typeface="Articulat CF Light" panose="020B0604020202020204" charset="0"/>
      <p:regular r:id="rId30"/>
      <p:italic r:id="rId31"/>
    </p:embeddedFont>
    <p:embeddedFont>
      <p:font typeface="Articulat CF Medium" panose="020B060402020202020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AB0A0A"/>
    <a:srgbClr val="BF311A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/>
    <p:restoredTop sz="88620" autoAdjust="0"/>
  </p:normalViewPr>
  <p:slideViewPr>
    <p:cSldViewPr snapToGrid="0" snapToObjects="1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Duigan" userId="80570712-ba55-484b-92a9-455d084e33e9" providerId="ADAL" clId="{91C13030-5B86-4286-9727-BFF05AF48545}"/>
    <pc:docChg chg="custSel addSld delSld modSld sldOrd">
      <pc:chgData name="Patrick Duigan" userId="80570712-ba55-484b-92a9-455d084e33e9" providerId="ADAL" clId="{91C13030-5B86-4286-9727-BFF05AF48545}" dt="2026-04-22T21:11:03.506" v="466"/>
      <pc:docMkLst>
        <pc:docMk/>
      </pc:docMkLst>
      <pc:sldChg chg="modSp ord">
        <pc:chgData name="Patrick Duigan" userId="80570712-ba55-484b-92a9-455d084e33e9" providerId="ADAL" clId="{91C13030-5B86-4286-9727-BFF05AF48545}" dt="2026-04-22T20:12:09.355" v="228" actId="20577"/>
        <pc:sldMkLst>
          <pc:docMk/>
          <pc:sldMk cId="1531959156" sldId="257"/>
        </pc:sldMkLst>
        <pc:spChg chg="mod">
          <ac:chgData name="Patrick Duigan" userId="80570712-ba55-484b-92a9-455d084e33e9" providerId="ADAL" clId="{91C13030-5B86-4286-9727-BFF05AF48545}" dt="2026-04-21T06:35:54.735" v="20" actId="20577"/>
          <ac:spMkLst>
            <pc:docMk/>
            <pc:sldMk cId="1531959156" sldId="257"/>
            <ac:spMk id="9" creationId="{440F2D93-B538-5E13-2879-23CA53416A62}"/>
          </ac:spMkLst>
        </pc:spChg>
        <pc:spChg chg="mod">
          <ac:chgData name="Patrick Duigan" userId="80570712-ba55-484b-92a9-455d084e33e9" providerId="ADAL" clId="{91C13030-5B86-4286-9727-BFF05AF48545}" dt="2026-04-21T06:37:01.666" v="111" actId="20577"/>
          <ac:spMkLst>
            <pc:docMk/>
            <pc:sldMk cId="1531959156" sldId="257"/>
            <ac:spMk id="10" creationId="{F5B5F53E-C9EC-4BC7-DF49-A03A241BFEBF}"/>
          </ac:spMkLst>
        </pc:spChg>
        <pc:spChg chg="mod">
          <ac:chgData name="Patrick Duigan" userId="80570712-ba55-484b-92a9-455d084e33e9" providerId="ADAL" clId="{91C13030-5B86-4286-9727-BFF05AF48545}" dt="2026-04-22T20:11:51.695" v="176" actId="20577"/>
          <ac:spMkLst>
            <pc:docMk/>
            <pc:sldMk cId="1531959156" sldId="257"/>
            <ac:spMk id="11" creationId="{11866A42-2CCC-00F3-B2E7-0B64F8E730E6}"/>
          </ac:spMkLst>
        </pc:spChg>
        <pc:spChg chg="mod">
          <ac:chgData name="Patrick Duigan" userId="80570712-ba55-484b-92a9-455d084e33e9" providerId="ADAL" clId="{91C13030-5B86-4286-9727-BFF05AF48545}" dt="2026-04-22T20:12:09.355" v="228" actId="20577"/>
          <ac:spMkLst>
            <pc:docMk/>
            <pc:sldMk cId="1531959156" sldId="257"/>
            <ac:spMk id="12" creationId="{0D517B59-C0CA-0379-E3B7-5D9E736F4021}"/>
          </ac:spMkLst>
        </pc:spChg>
        <pc:spChg chg="mod">
          <ac:chgData name="Patrick Duigan" userId="80570712-ba55-484b-92a9-455d084e33e9" providerId="ADAL" clId="{91C13030-5B86-4286-9727-BFF05AF48545}" dt="2026-04-21T06:36:10.070" v="57" actId="14100"/>
          <ac:spMkLst>
            <pc:docMk/>
            <pc:sldMk cId="1531959156" sldId="257"/>
            <ac:spMk id="17" creationId="{EE1BF1EC-9302-ED43-9CCF-3F6E09ADFD7A}"/>
          </ac:spMkLst>
        </pc:spChg>
      </pc:sldChg>
      <pc:sldChg chg="del">
        <pc:chgData name="Patrick Duigan" userId="80570712-ba55-484b-92a9-455d084e33e9" providerId="ADAL" clId="{91C13030-5B86-4286-9727-BFF05AF48545}" dt="2026-04-22T20:18:10.702" v="253" actId="2696"/>
        <pc:sldMkLst>
          <pc:docMk/>
          <pc:sldMk cId="2689513299" sldId="260"/>
        </pc:sldMkLst>
      </pc:sldChg>
      <pc:sldChg chg="del">
        <pc:chgData name="Patrick Duigan" userId="80570712-ba55-484b-92a9-455d084e33e9" providerId="ADAL" clId="{91C13030-5B86-4286-9727-BFF05AF48545}" dt="2026-04-22T20:18:12.673" v="254" actId="2696"/>
        <pc:sldMkLst>
          <pc:docMk/>
          <pc:sldMk cId="3659392391" sldId="263"/>
        </pc:sldMkLst>
      </pc:sldChg>
      <pc:sldChg chg="modSp">
        <pc:chgData name="Patrick Duigan" userId="80570712-ba55-484b-92a9-455d084e33e9" providerId="ADAL" clId="{91C13030-5B86-4286-9727-BFF05AF48545}" dt="2026-04-22T20:22:21.588" v="276" actId="14100"/>
        <pc:sldMkLst>
          <pc:docMk/>
          <pc:sldMk cId="2331779073" sldId="270"/>
        </pc:sldMkLst>
        <pc:spChg chg="mod">
          <ac:chgData name="Patrick Duigan" userId="80570712-ba55-484b-92a9-455d084e33e9" providerId="ADAL" clId="{91C13030-5B86-4286-9727-BFF05AF48545}" dt="2026-04-22T20:22:21.588" v="276" actId="14100"/>
          <ac:spMkLst>
            <pc:docMk/>
            <pc:sldMk cId="2331779073" sldId="270"/>
            <ac:spMk id="13" creationId="{E2B8368C-AAB6-5546-8A9C-645748AFAFC7}"/>
          </ac:spMkLst>
        </pc:spChg>
      </pc:sldChg>
      <pc:sldChg chg="del">
        <pc:chgData name="Patrick Duigan" userId="80570712-ba55-484b-92a9-455d084e33e9" providerId="ADAL" clId="{91C13030-5B86-4286-9727-BFF05AF48545}" dt="2026-04-22T20:18:17.574" v="257" actId="2696"/>
        <pc:sldMkLst>
          <pc:docMk/>
          <pc:sldMk cId="1219485745" sldId="280"/>
        </pc:sldMkLst>
      </pc:sldChg>
      <pc:sldChg chg="del">
        <pc:chgData name="Patrick Duigan" userId="80570712-ba55-484b-92a9-455d084e33e9" providerId="ADAL" clId="{91C13030-5B86-4286-9727-BFF05AF48545}" dt="2026-04-22T20:18:19.235" v="258" actId="2696"/>
        <pc:sldMkLst>
          <pc:docMk/>
          <pc:sldMk cId="838743134" sldId="281"/>
        </pc:sldMkLst>
      </pc:sldChg>
      <pc:sldChg chg="del">
        <pc:chgData name="Patrick Duigan" userId="80570712-ba55-484b-92a9-455d084e33e9" providerId="ADAL" clId="{91C13030-5B86-4286-9727-BFF05AF48545}" dt="2026-04-22T20:18:22.083" v="259" actId="2696"/>
        <pc:sldMkLst>
          <pc:docMk/>
          <pc:sldMk cId="2557804402" sldId="282"/>
        </pc:sldMkLst>
      </pc:sldChg>
      <pc:sldChg chg="del">
        <pc:chgData name="Patrick Duigan" userId="80570712-ba55-484b-92a9-455d084e33e9" providerId="ADAL" clId="{91C13030-5B86-4286-9727-BFF05AF48545}" dt="2026-04-22T20:18:25.066" v="260" actId="2696"/>
        <pc:sldMkLst>
          <pc:docMk/>
          <pc:sldMk cId="4048961822" sldId="283"/>
        </pc:sldMkLst>
      </pc:sldChg>
      <pc:sldChg chg="del">
        <pc:chgData name="Patrick Duigan" userId="80570712-ba55-484b-92a9-455d084e33e9" providerId="ADAL" clId="{91C13030-5B86-4286-9727-BFF05AF48545}" dt="2026-04-22T20:18:26.314" v="261" actId="2696"/>
        <pc:sldMkLst>
          <pc:docMk/>
          <pc:sldMk cId="3417995121" sldId="284"/>
        </pc:sldMkLst>
      </pc:sldChg>
      <pc:sldChg chg="del">
        <pc:chgData name="Patrick Duigan" userId="80570712-ba55-484b-92a9-455d084e33e9" providerId="ADAL" clId="{91C13030-5B86-4286-9727-BFF05AF48545}" dt="2026-04-22T20:18:09.997" v="252" actId="2696"/>
        <pc:sldMkLst>
          <pc:docMk/>
          <pc:sldMk cId="1385595162" sldId="285"/>
        </pc:sldMkLst>
      </pc:sldChg>
      <pc:sldChg chg="del">
        <pc:chgData name="Patrick Duigan" userId="80570712-ba55-484b-92a9-455d084e33e9" providerId="ADAL" clId="{91C13030-5B86-4286-9727-BFF05AF48545}" dt="2026-04-22T20:18:39.562" v="262" actId="2696"/>
        <pc:sldMkLst>
          <pc:docMk/>
          <pc:sldMk cId="744149835" sldId="286"/>
        </pc:sldMkLst>
      </pc:sldChg>
      <pc:sldChg chg="del">
        <pc:chgData name="Patrick Duigan" userId="80570712-ba55-484b-92a9-455d084e33e9" providerId="ADAL" clId="{91C13030-5B86-4286-9727-BFF05AF48545}" dt="2026-04-22T20:18:15.773" v="256" actId="2696"/>
        <pc:sldMkLst>
          <pc:docMk/>
          <pc:sldMk cId="179950192" sldId="288"/>
        </pc:sldMkLst>
      </pc:sldChg>
      <pc:sldChg chg="del">
        <pc:chgData name="Patrick Duigan" userId="80570712-ba55-484b-92a9-455d084e33e9" providerId="ADAL" clId="{91C13030-5B86-4286-9727-BFF05AF48545}" dt="2026-04-22T20:18:13.953" v="255" actId="2696"/>
        <pc:sldMkLst>
          <pc:docMk/>
          <pc:sldMk cId="2464981559" sldId="289"/>
        </pc:sldMkLst>
      </pc:sldChg>
      <pc:sldChg chg="modSp">
        <pc:chgData name="Patrick Duigan" userId="80570712-ba55-484b-92a9-455d084e33e9" providerId="ADAL" clId="{91C13030-5B86-4286-9727-BFF05AF48545}" dt="2026-04-22T01:57:32.693" v="174" actId="14100"/>
        <pc:sldMkLst>
          <pc:docMk/>
          <pc:sldMk cId="1527459561" sldId="290"/>
        </pc:sldMkLst>
        <pc:spChg chg="mod">
          <ac:chgData name="Patrick Duigan" userId="80570712-ba55-484b-92a9-455d084e33e9" providerId="ADAL" clId="{91C13030-5B86-4286-9727-BFF05AF48545}" dt="2026-04-22T01:57:32.693" v="174" actId="14100"/>
          <ac:spMkLst>
            <pc:docMk/>
            <pc:sldMk cId="1527459561" sldId="290"/>
            <ac:spMk id="8" creationId="{5F345133-E071-4BB8-A5A6-2C428CF5DB27}"/>
          </ac:spMkLst>
        </pc:spChg>
      </pc:sldChg>
      <pc:sldChg chg="addSp delSp modSp">
        <pc:chgData name="Patrick Duigan" userId="80570712-ba55-484b-92a9-455d084e33e9" providerId="ADAL" clId="{91C13030-5B86-4286-9727-BFF05AF48545}" dt="2026-04-22T20:29:37.171" v="280"/>
        <pc:sldMkLst>
          <pc:docMk/>
          <pc:sldMk cId="2613284300" sldId="291"/>
        </pc:sldMkLst>
        <pc:picChg chg="mod">
          <ac:chgData name="Patrick Duigan" userId="80570712-ba55-484b-92a9-455d084e33e9" providerId="ADAL" clId="{91C13030-5B86-4286-9727-BFF05AF48545}" dt="2026-04-22T20:23:15.478" v="277" actId="14100"/>
          <ac:picMkLst>
            <pc:docMk/>
            <pc:sldMk cId="2613284300" sldId="291"/>
            <ac:picMk id="7" creationId="{47C852A7-8F41-44D2-B294-36FAB782E087}"/>
          </ac:picMkLst>
        </pc:picChg>
        <pc:picChg chg="add del">
          <ac:chgData name="Patrick Duigan" userId="80570712-ba55-484b-92a9-455d084e33e9" providerId="ADAL" clId="{91C13030-5B86-4286-9727-BFF05AF48545}" dt="2026-04-22T20:29:37.171" v="280"/>
          <ac:picMkLst>
            <pc:docMk/>
            <pc:sldMk cId="2613284300" sldId="291"/>
            <ac:picMk id="8" creationId="{D00A371A-468F-4F3E-93C6-4717C2A3C76F}"/>
          </ac:picMkLst>
        </pc:picChg>
      </pc:sldChg>
      <pc:sldChg chg="modSp">
        <pc:chgData name="Patrick Duigan" userId="80570712-ba55-484b-92a9-455d084e33e9" providerId="ADAL" clId="{91C13030-5B86-4286-9727-BFF05AF48545}" dt="2026-04-22T20:55:43.270" v="340" actId="1076"/>
        <pc:sldMkLst>
          <pc:docMk/>
          <pc:sldMk cId="3932925083" sldId="292"/>
        </pc:sldMkLst>
        <pc:picChg chg="mod">
          <ac:chgData name="Patrick Duigan" userId="80570712-ba55-484b-92a9-455d084e33e9" providerId="ADAL" clId="{91C13030-5B86-4286-9727-BFF05AF48545}" dt="2026-04-22T20:55:43.270" v="340" actId="1076"/>
          <ac:picMkLst>
            <pc:docMk/>
            <pc:sldMk cId="3932925083" sldId="292"/>
            <ac:picMk id="5" creationId="{ED1D144F-F0E7-40BD-A4E5-61B1BE97A233}"/>
          </ac:picMkLst>
        </pc:picChg>
      </pc:sldChg>
      <pc:sldChg chg="modSp">
        <pc:chgData name="Patrick Duigan" userId="80570712-ba55-484b-92a9-455d084e33e9" providerId="ADAL" clId="{91C13030-5B86-4286-9727-BFF05AF48545}" dt="2026-04-22T20:15:17.802" v="235" actId="14100"/>
        <pc:sldMkLst>
          <pc:docMk/>
          <pc:sldMk cId="3149620398" sldId="293"/>
        </pc:sldMkLst>
        <pc:picChg chg="mod">
          <ac:chgData name="Patrick Duigan" userId="80570712-ba55-484b-92a9-455d084e33e9" providerId="ADAL" clId="{91C13030-5B86-4286-9727-BFF05AF48545}" dt="2026-04-22T20:15:17.802" v="235" actId="14100"/>
          <ac:picMkLst>
            <pc:docMk/>
            <pc:sldMk cId="3149620398" sldId="293"/>
            <ac:picMk id="5" creationId="{B12F7E16-00B9-4A26-A300-61AE2838F29B}"/>
          </ac:picMkLst>
        </pc:picChg>
      </pc:sldChg>
      <pc:sldChg chg="modSp">
        <pc:chgData name="Patrick Duigan" userId="80570712-ba55-484b-92a9-455d084e33e9" providerId="ADAL" clId="{91C13030-5B86-4286-9727-BFF05AF48545}" dt="2026-04-22T20:15:24.779" v="237" actId="1076"/>
        <pc:sldMkLst>
          <pc:docMk/>
          <pc:sldMk cId="3105356249" sldId="294"/>
        </pc:sldMkLst>
        <pc:picChg chg="mod">
          <ac:chgData name="Patrick Duigan" userId="80570712-ba55-484b-92a9-455d084e33e9" providerId="ADAL" clId="{91C13030-5B86-4286-9727-BFF05AF48545}" dt="2026-04-22T20:15:24.779" v="237" actId="1076"/>
          <ac:picMkLst>
            <pc:docMk/>
            <pc:sldMk cId="3105356249" sldId="294"/>
            <ac:picMk id="5" creationId="{C0C9162C-84BB-480F-95F2-71CFABCC4B0D}"/>
          </ac:picMkLst>
        </pc:picChg>
      </pc:sldChg>
      <pc:sldChg chg="addSp delSp modSp add">
        <pc:chgData name="Patrick Duigan" userId="80570712-ba55-484b-92a9-455d084e33e9" providerId="ADAL" clId="{91C13030-5B86-4286-9727-BFF05AF48545}" dt="2026-04-22T20:15:55.782" v="239" actId="1076"/>
        <pc:sldMkLst>
          <pc:docMk/>
          <pc:sldMk cId="958717249" sldId="295"/>
        </pc:sldMkLst>
        <pc:spChg chg="del">
          <ac:chgData name="Patrick Duigan" userId="80570712-ba55-484b-92a9-455d084e33e9" providerId="ADAL" clId="{91C13030-5B86-4286-9727-BFF05AF48545}" dt="2026-04-21T03:50:53.842" v="1"/>
          <ac:spMkLst>
            <pc:docMk/>
            <pc:sldMk cId="958717249" sldId="295"/>
            <ac:spMk id="3" creationId="{63D3698C-B830-4F99-9437-92633DD133EE}"/>
          </ac:spMkLst>
        </pc:spChg>
        <pc:picChg chg="add mod">
          <ac:chgData name="Patrick Duigan" userId="80570712-ba55-484b-92a9-455d084e33e9" providerId="ADAL" clId="{91C13030-5B86-4286-9727-BFF05AF48545}" dt="2026-04-22T20:15:55.782" v="239" actId="1076"/>
          <ac:picMkLst>
            <pc:docMk/>
            <pc:sldMk cId="958717249" sldId="295"/>
            <ac:picMk id="6" creationId="{3217B566-08CE-40F5-9B09-3A2AD41961D7}"/>
          </ac:picMkLst>
        </pc:picChg>
      </pc:sldChg>
      <pc:sldChg chg="addSp delSp modSp add del">
        <pc:chgData name="Patrick Duigan" userId="80570712-ba55-484b-92a9-455d084e33e9" providerId="ADAL" clId="{91C13030-5B86-4286-9727-BFF05AF48545}" dt="2026-04-22T20:55:59.445" v="341" actId="2696"/>
        <pc:sldMkLst>
          <pc:docMk/>
          <pc:sldMk cId="3512634608" sldId="296"/>
        </pc:sldMkLst>
        <pc:spChg chg="del">
          <ac:chgData name="Patrick Duigan" userId="80570712-ba55-484b-92a9-455d084e33e9" providerId="ADAL" clId="{91C13030-5B86-4286-9727-BFF05AF48545}" dt="2026-04-21T03:52:03.874" v="6"/>
          <ac:spMkLst>
            <pc:docMk/>
            <pc:sldMk cId="3512634608" sldId="296"/>
            <ac:spMk id="3" creationId="{1C8B98F7-D8B2-4B5B-AF13-082FD44AE72E}"/>
          </ac:spMkLst>
        </pc:spChg>
        <pc:picChg chg="add mod">
          <ac:chgData name="Patrick Duigan" userId="80570712-ba55-484b-92a9-455d084e33e9" providerId="ADAL" clId="{91C13030-5B86-4286-9727-BFF05AF48545}" dt="2026-04-22T20:16:04.115" v="241" actId="1076"/>
          <ac:picMkLst>
            <pc:docMk/>
            <pc:sldMk cId="3512634608" sldId="296"/>
            <ac:picMk id="6" creationId="{1CCF2D69-100F-41DC-BA9B-F155EEDC6577}"/>
          </ac:picMkLst>
        </pc:picChg>
      </pc:sldChg>
      <pc:sldChg chg="addSp delSp modSp add">
        <pc:chgData name="Patrick Duigan" userId="80570712-ba55-484b-92a9-455d084e33e9" providerId="ADAL" clId="{91C13030-5B86-4286-9727-BFF05AF48545}" dt="2026-04-22T20:16:18.373" v="245" actId="1076"/>
        <pc:sldMkLst>
          <pc:docMk/>
          <pc:sldMk cId="2664966208" sldId="297"/>
        </pc:sldMkLst>
        <pc:spChg chg="del">
          <ac:chgData name="Patrick Duigan" userId="80570712-ba55-484b-92a9-455d084e33e9" providerId="ADAL" clId="{91C13030-5B86-4286-9727-BFF05AF48545}" dt="2026-04-21T03:55:24.738" v="7"/>
          <ac:spMkLst>
            <pc:docMk/>
            <pc:sldMk cId="2664966208" sldId="297"/>
            <ac:spMk id="3" creationId="{1640E0AB-C89E-44EE-B5DB-A850EE2D7EB1}"/>
          </ac:spMkLst>
        </pc:spChg>
        <pc:picChg chg="add mod">
          <ac:chgData name="Patrick Duigan" userId="80570712-ba55-484b-92a9-455d084e33e9" providerId="ADAL" clId="{91C13030-5B86-4286-9727-BFF05AF48545}" dt="2026-04-22T20:16:18.373" v="245" actId="1076"/>
          <ac:picMkLst>
            <pc:docMk/>
            <pc:sldMk cId="2664966208" sldId="297"/>
            <ac:picMk id="6" creationId="{2B50F929-61A4-4D5C-8B5B-3C9F88C2DA92}"/>
          </ac:picMkLst>
        </pc:picChg>
      </pc:sldChg>
      <pc:sldChg chg="addSp delSp modSp add">
        <pc:chgData name="Patrick Duigan" userId="80570712-ba55-484b-92a9-455d084e33e9" providerId="ADAL" clId="{91C13030-5B86-4286-9727-BFF05AF48545}" dt="2026-04-22T20:16:28.178" v="247" actId="1076"/>
        <pc:sldMkLst>
          <pc:docMk/>
          <pc:sldMk cId="1731044424" sldId="298"/>
        </pc:sldMkLst>
        <pc:spChg chg="del">
          <ac:chgData name="Patrick Duigan" userId="80570712-ba55-484b-92a9-455d084e33e9" providerId="ADAL" clId="{91C13030-5B86-4286-9727-BFF05AF48545}" dt="2026-04-21T03:55:46.560" v="8"/>
          <ac:spMkLst>
            <pc:docMk/>
            <pc:sldMk cId="1731044424" sldId="298"/>
            <ac:spMk id="3" creationId="{44E021A1-FFC0-4265-B24F-7EDC65BCE65F}"/>
          </ac:spMkLst>
        </pc:spChg>
        <pc:picChg chg="add mod">
          <ac:chgData name="Patrick Duigan" userId="80570712-ba55-484b-92a9-455d084e33e9" providerId="ADAL" clId="{91C13030-5B86-4286-9727-BFF05AF48545}" dt="2026-04-22T20:16:28.178" v="247" actId="1076"/>
          <ac:picMkLst>
            <pc:docMk/>
            <pc:sldMk cId="1731044424" sldId="298"/>
            <ac:picMk id="6" creationId="{13344726-C175-4D2E-A803-5299A5FF98E1}"/>
          </ac:picMkLst>
        </pc:picChg>
      </pc:sldChg>
      <pc:sldChg chg="addSp delSp modSp add">
        <pc:chgData name="Patrick Duigan" userId="80570712-ba55-484b-92a9-455d084e33e9" providerId="ADAL" clId="{91C13030-5B86-4286-9727-BFF05AF48545}" dt="2026-04-22T20:16:53.142" v="249" actId="1076"/>
        <pc:sldMkLst>
          <pc:docMk/>
          <pc:sldMk cId="3871494676" sldId="299"/>
        </pc:sldMkLst>
        <pc:spChg chg="del">
          <ac:chgData name="Patrick Duigan" userId="80570712-ba55-484b-92a9-455d084e33e9" providerId="ADAL" clId="{91C13030-5B86-4286-9727-BFF05AF48545}" dt="2026-04-21T04:09:45.237" v="11"/>
          <ac:spMkLst>
            <pc:docMk/>
            <pc:sldMk cId="3871494676" sldId="299"/>
            <ac:spMk id="3" creationId="{9EFC4B53-52E1-455F-A65A-DAAE3D03DF3D}"/>
          </ac:spMkLst>
        </pc:spChg>
        <pc:picChg chg="add mod">
          <ac:chgData name="Patrick Duigan" userId="80570712-ba55-484b-92a9-455d084e33e9" providerId="ADAL" clId="{91C13030-5B86-4286-9727-BFF05AF48545}" dt="2026-04-22T20:16:53.142" v="249" actId="1076"/>
          <ac:picMkLst>
            <pc:docMk/>
            <pc:sldMk cId="3871494676" sldId="299"/>
            <ac:picMk id="5" creationId="{B527A626-CDF8-4B2D-8820-1C9F06D19308}"/>
          </ac:picMkLst>
        </pc:picChg>
        <pc:picChg chg="add mod">
          <ac:chgData name="Patrick Duigan" userId="80570712-ba55-484b-92a9-455d084e33e9" providerId="ADAL" clId="{91C13030-5B86-4286-9727-BFF05AF48545}" dt="2026-04-21T04:09:50.649" v="12" actId="1076"/>
          <ac:picMkLst>
            <pc:docMk/>
            <pc:sldMk cId="3871494676" sldId="299"/>
            <ac:picMk id="6" creationId="{5C97767B-D259-4D76-8940-CE5BB7852BEC}"/>
          </ac:picMkLst>
        </pc:picChg>
      </pc:sldChg>
      <pc:sldChg chg="addSp modSp add ord">
        <pc:chgData name="Patrick Duigan" userId="80570712-ba55-484b-92a9-455d084e33e9" providerId="ADAL" clId="{91C13030-5B86-4286-9727-BFF05AF48545}" dt="2026-04-21T06:43:46.348" v="156"/>
        <pc:sldMkLst>
          <pc:docMk/>
          <pc:sldMk cId="3207053858" sldId="300"/>
        </pc:sldMkLst>
        <pc:picChg chg="add mod">
          <ac:chgData name="Patrick Duigan" userId="80570712-ba55-484b-92a9-455d084e33e9" providerId="ADAL" clId="{91C13030-5B86-4286-9727-BFF05AF48545}" dt="2026-04-21T06:35:49.219" v="16" actId="1076"/>
          <ac:picMkLst>
            <pc:docMk/>
            <pc:sldMk cId="3207053858" sldId="300"/>
            <ac:picMk id="5" creationId="{255DE55B-C01C-4BAA-A029-5899219A033C}"/>
          </ac:picMkLst>
        </pc:picChg>
      </pc:sldChg>
      <pc:sldChg chg="addSp modSp add">
        <pc:chgData name="Patrick Duigan" userId="80570712-ba55-484b-92a9-455d084e33e9" providerId="ADAL" clId="{91C13030-5B86-4286-9727-BFF05AF48545}" dt="2026-04-22T20:17:50.553" v="251" actId="1076"/>
        <pc:sldMkLst>
          <pc:docMk/>
          <pc:sldMk cId="1303295254" sldId="301"/>
        </pc:sldMkLst>
        <pc:picChg chg="add mod">
          <ac:chgData name="Patrick Duigan" userId="80570712-ba55-484b-92a9-455d084e33e9" providerId="ADAL" clId="{91C13030-5B86-4286-9727-BFF05AF48545}" dt="2026-04-22T20:17:50.553" v="251" actId="1076"/>
          <ac:picMkLst>
            <pc:docMk/>
            <pc:sldMk cId="1303295254" sldId="301"/>
            <ac:picMk id="5" creationId="{40DA6272-E30B-4DDF-8FE5-23D28B58EBE3}"/>
          </ac:picMkLst>
        </pc:picChg>
      </pc:sldChg>
      <pc:sldChg chg="addSp modSp add">
        <pc:chgData name="Patrick Duigan" userId="80570712-ba55-484b-92a9-455d084e33e9" providerId="ADAL" clId="{91C13030-5B86-4286-9727-BFF05AF48545}" dt="2026-04-21T06:58:57.207" v="171" actId="1076"/>
        <pc:sldMkLst>
          <pc:docMk/>
          <pc:sldMk cId="702465183" sldId="302"/>
        </pc:sldMkLst>
        <pc:picChg chg="add mod">
          <ac:chgData name="Patrick Duigan" userId="80570712-ba55-484b-92a9-455d084e33e9" providerId="ADAL" clId="{91C13030-5B86-4286-9727-BFF05AF48545}" dt="2026-04-21T06:58:57.207" v="171" actId="1076"/>
          <ac:picMkLst>
            <pc:docMk/>
            <pc:sldMk cId="702465183" sldId="302"/>
            <ac:picMk id="5" creationId="{F5B53657-93BF-4FA1-AA2C-2BE20578002B}"/>
          </ac:picMkLst>
        </pc:picChg>
      </pc:sldChg>
      <pc:sldChg chg="addSp modSp add">
        <pc:chgData name="Patrick Duigan" userId="80570712-ba55-484b-92a9-455d084e33e9" providerId="ADAL" clId="{91C13030-5B86-4286-9727-BFF05AF48545}" dt="2026-04-22T20:30:05.385" v="282" actId="14100"/>
        <pc:sldMkLst>
          <pc:docMk/>
          <pc:sldMk cId="1762655431" sldId="303"/>
        </pc:sldMkLst>
        <pc:picChg chg="add mod">
          <ac:chgData name="Patrick Duigan" userId="80570712-ba55-484b-92a9-455d084e33e9" providerId="ADAL" clId="{91C13030-5B86-4286-9727-BFF05AF48545}" dt="2026-04-22T20:30:05.385" v="282" actId="14100"/>
          <ac:picMkLst>
            <pc:docMk/>
            <pc:sldMk cId="1762655431" sldId="303"/>
            <ac:picMk id="5" creationId="{86CA3212-D31C-46EF-8CE0-9AE1F165BEDE}"/>
          </ac:picMkLst>
        </pc:picChg>
      </pc:sldChg>
      <pc:sldChg chg="addSp modSp add">
        <pc:chgData name="Patrick Duigan" userId="80570712-ba55-484b-92a9-455d084e33e9" providerId="ADAL" clId="{91C13030-5B86-4286-9727-BFF05AF48545}" dt="2026-04-22T20:30:59.939" v="328" actId="20577"/>
        <pc:sldMkLst>
          <pc:docMk/>
          <pc:sldMk cId="3674172869" sldId="304"/>
        </pc:sldMkLst>
        <pc:spChg chg="mod">
          <ac:chgData name="Patrick Duigan" userId="80570712-ba55-484b-92a9-455d084e33e9" providerId="ADAL" clId="{91C13030-5B86-4286-9727-BFF05AF48545}" dt="2026-04-22T20:30:59.939" v="328" actId="20577"/>
          <ac:spMkLst>
            <pc:docMk/>
            <pc:sldMk cId="3674172869" sldId="304"/>
            <ac:spMk id="2" creationId="{F15FC35F-18FB-4797-8535-D631D0A09B75}"/>
          </ac:spMkLst>
        </pc:spChg>
        <pc:picChg chg="add mod">
          <ac:chgData name="Patrick Duigan" userId="80570712-ba55-484b-92a9-455d084e33e9" providerId="ADAL" clId="{91C13030-5B86-4286-9727-BFF05AF48545}" dt="2026-04-22T20:30:40.503" v="285" actId="14100"/>
          <ac:picMkLst>
            <pc:docMk/>
            <pc:sldMk cId="3674172869" sldId="304"/>
            <ac:picMk id="5" creationId="{76905A6A-6C68-47A6-8700-A7DD418AB48F}"/>
          </ac:picMkLst>
        </pc:picChg>
      </pc:sldChg>
      <pc:sldChg chg="addSp modSp add">
        <pc:chgData name="Patrick Duigan" userId="80570712-ba55-484b-92a9-455d084e33e9" providerId="ADAL" clId="{91C13030-5B86-4286-9727-BFF05AF48545}" dt="2026-04-22T20:32:02.423" v="333" actId="14100"/>
        <pc:sldMkLst>
          <pc:docMk/>
          <pc:sldMk cId="2339506079" sldId="305"/>
        </pc:sldMkLst>
        <pc:graphicFrameChg chg="add mod">
          <ac:chgData name="Patrick Duigan" userId="80570712-ba55-484b-92a9-455d084e33e9" providerId="ADAL" clId="{91C13030-5B86-4286-9727-BFF05AF48545}" dt="2026-04-22T20:32:02.423" v="333" actId="14100"/>
          <ac:graphicFrameMkLst>
            <pc:docMk/>
            <pc:sldMk cId="2339506079" sldId="305"/>
            <ac:graphicFrameMk id="5" creationId="{4D61BD4C-DA03-4F2D-8410-367960D2B075}"/>
          </ac:graphicFrameMkLst>
        </pc:graphicFrameChg>
      </pc:sldChg>
      <pc:sldChg chg="addSp modSp add">
        <pc:chgData name="Patrick Duigan" userId="80570712-ba55-484b-92a9-455d084e33e9" providerId="ADAL" clId="{91C13030-5B86-4286-9727-BFF05AF48545}" dt="2026-04-22T20:33:09.318" v="338" actId="14100"/>
        <pc:sldMkLst>
          <pc:docMk/>
          <pc:sldMk cId="3163085190" sldId="306"/>
        </pc:sldMkLst>
        <pc:picChg chg="add mod">
          <ac:chgData name="Patrick Duigan" userId="80570712-ba55-484b-92a9-455d084e33e9" providerId="ADAL" clId="{91C13030-5B86-4286-9727-BFF05AF48545}" dt="2026-04-22T20:33:09.318" v="338" actId="14100"/>
          <ac:picMkLst>
            <pc:docMk/>
            <pc:sldMk cId="3163085190" sldId="306"/>
            <ac:picMk id="5" creationId="{C9D2D067-4297-4185-9FDB-CB9DE3B6211A}"/>
          </ac:picMkLst>
        </pc:picChg>
      </pc:sldChg>
      <pc:sldChg chg="add">
        <pc:chgData name="Patrick Duigan" userId="80570712-ba55-484b-92a9-455d084e33e9" providerId="ADAL" clId="{91C13030-5B86-4286-9727-BFF05AF48545}" dt="2026-04-22T21:11:03.506" v="466"/>
        <pc:sldMkLst>
          <pc:docMk/>
          <pc:sldMk cId="1434714886" sldId="307"/>
        </pc:sldMkLst>
      </pc:sldChg>
      <pc:sldChg chg="modSp add del">
        <pc:chgData name="Patrick Duigan" userId="80570712-ba55-484b-92a9-455d084e33e9" providerId="ADAL" clId="{91C13030-5B86-4286-9727-BFF05AF48545}" dt="2026-04-22T21:10:22.488" v="465" actId="2696"/>
        <pc:sldMkLst>
          <pc:docMk/>
          <pc:sldMk cId="3422583936" sldId="307"/>
        </pc:sldMkLst>
        <pc:spChg chg="mod">
          <ac:chgData name="Patrick Duigan" userId="80570712-ba55-484b-92a9-455d084e33e9" providerId="ADAL" clId="{91C13030-5B86-4286-9727-BFF05AF48545}" dt="2026-04-22T21:09:20.294" v="464" actId="20577"/>
          <ac:spMkLst>
            <pc:docMk/>
            <pc:sldMk cId="3422583936" sldId="307"/>
            <ac:spMk id="3" creationId="{A45B2EEF-B7FF-4599-BCC2-A7EC20CD8800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Sheet1!$A$1:$A$4</cx:f>
        <cx:lvl ptCount="4">
          <cx:pt idx="0">Western Australia</cx:pt>
          <cx:pt idx="1">Northern Territory</cx:pt>
          <cx:pt idx="2">South Australia</cx:pt>
          <cx:pt idx="3">Queensland</cx:pt>
        </cx:lvl>
      </cx:strDim>
      <cx:numDim type="colorVal">
        <cx:f>Sheet1!$B$1:$B$4</cx:f>
        <cx:lvl ptCount="4" formatCode="General">
          <cx:pt idx="0">29</cx:pt>
          <cx:pt idx="1">77</cx:pt>
          <cx:pt idx="2">2</cx:pt>
          <cx:pt idx="3">2</cx:pt>
        </cx:lvl>
      </cx:numDim>
    </cx:data>
  </cx:chartData>
  <cx:chart>
    <cx:title pos="t" align="ctr" overlay="0">
      <cx:tx>
        <cx:txData>
          <cx:v>Diphtheria Cases 2025-2026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en-AU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Diphtheria Cases 2025-2026</a:t>
          </a:r>
        </a:p>
      </cx:txPr>
    </cx:title>
    <cx:plotArea>
      <cx:plotAreaRegion>
        <cx:series layoutId="regionMap" uniqueId="{80DE9F33-7A1D-4D11-9CD5-A38153794C18}">
          <cx:dataId val="0"/>
          <cx:layoutPr>
            <cx:geography cultureLanguage="en-US" cultureRegion="AU" attribution="Powered by Bing">
              <cx:geoCache provider="{E9337A44-BEBE-4D9F-B70C-5C5E7DAFC167}">
                <cx:binary>1HxXc9zIluZfUeh5oU6HNDemJ2ISKEMHikb2BUGRFDwS3v36PZC6e6og3Krpu7MbO4wOsUlU1cnj
v2OS//Y8/OM5fX2q3gxZmtf/eB5+fxs2TfGP336rn8PX7Kl+l0XPlanN9+bds8l+M9+/R8+vv71U
T32UB78RhNlvz+FT1bwOb//93+DTgldzbZ6fmsjkd+1rNd6/1m3a1CeerT568/SSRbkb1U0VPTf4
97efXuvmtcrf/EcLv3pKo6e3b17zJmrGx7F4/f3t0cvfvvlt+aG/HOBNCmds2hd4r0Xsd4xzmwhF
1c+vt29Skwd/PMeEvMMSCyYY+5Oq95TBO//WoX4c6enlpXqta2Dvx/fVjzjiBV7xH2/fPJs2b2Zh
BiDX398eCCGqjfPzoWNmZv7jww/ufztWxb//2+IXII/Fbw60tRTeuUe/KMszVRPO2np8raqoMdX4
p9z+G7SF1TuGmVAYo1VtUfqOciap4PafVH9q6++dal1da5+x0Jf3+D9OXw+mbcL/K65F0TuMJAJt
kGOfovY7SWev4uRPl/vpzz919TdOtK6oXz5goaWH/3leBW74mtfpU/7yp13/N3gTxDabC8QZUejH
Fz7WE2PvbGYrTMWfRH8q6L92mHXdHL53oZa7a/f/e+95/qfB+DAjHb3qX8hIgkgEUQyvxzj2jimE
BaXsT6Udes9BfvjnR1rXzcFbjzj4f5B0/nlC+it7u0/N0+ZH2j/ISaef/mATUMnirafQw0+ZXbz8
/pZQmx7obv6MP9740wv+klb+xnkqouYp/TXl/efnvD7Vze9vsY3eCYEhf3ECKYwKSFM9oBt4wuQ7
iIcSEUwYInSGG/mcSgGjQLzEmFApOcRTquT8rJ7D9s9niiCbICEJE0gg+hcWe2/SMTD5XyL64+c3
eZu9N1He1L+/ZTZ/+6b4+br5rFIqBKdgNpJEUptxBiGheH66B8AHL8f/K0sq05i2bB9Hu9kaq7Ed
lBaDboox04SOm76evrVp/7VXKNQSc68qoqc0ELdd6GYscAsZayTFhqUvnNndvV2ORLO+2Ymgdvue
XqOcMe03faGNNeyCnF+kJCYaqXA/oSR34qT62Pm3bXQz4fAyM1dtPTnTEOs0KLdNlGur5Z9KNH2W
te3QmGyaAX/qOLvO/DDW0TBoKxgex7zPNTeh0aT8qsJW0ya8RbF8XyrzrcFmn5Ut13WOLjpk3U5k
2sRR5eU487Usk7sxKPeowDtrHG6sid/J0o4cgQ3VioY5kCQXypROMtiOHZRum3I3bLfxODnZKHSS
Mo8Q+r62cqZpzjZdSx4mNBkXpV2oVSESXTQ40GFbd9oXXaJxnj2JPL2sm+hF9ayEU7S6yr4OpvyC
Sep0BgWO1VsP9pC9R32woWISTmBPTwUuHoYW0dumna7TCV1mMR42jKkrSq339mDrZITj5ZYv75jg
7V5l7Vee123i9EKVG1VLdiWIsF3Txfmuq6eLSfG7FvsvScyQg5Hv61ioXVbn0qmb5GaosFeVzfc8
LOFzDa13dkxTpSM7lLZucWm5KCepizsRXhQ1CR0Tg7GMdXTPp3xfJnbpTLi3d0Nt+o3w6SaPeqX7
cbhWhRm+WayMgPcq3oq+iXd91bV6aBT6aMSYuXk1hjrtfU3SqNR+qm5on32xuhY5Escbkw+DQ5EC
4YZm0Io3+7FAD8hOL3oCNtqQ6UPkK5cEltPZ9HEUzetUR1eU+VsrtcqNLTOiMUtqR6Xyq18FsRYW
3pCsvs76yMF25Ws/wpFL8zrTVJlWW4DeAx7fhU323JnYtX36XbVN4XQ8tPXAhq9N0LhCiJsYiWmf
42kniixy0li99kPxiYblRVGRr/XUb0JCYt126Zc4ylNtOH9fln2gKzUaZ7JMqLFvvdCJUweVVPO8
fxBtueEVnbZh1A067qNLk+TbrBnu4wAMti/xZ27FyLHQ1Dp1a9Cms+1Uy8iWLq+pM1rhJi3qK5sk
JQitvENl+LWV6j4o6UfboM8RijdRW5XOYAW3ZT5eYFS0IAPyIIp025Fs7weZK6r6czKlX2pSNRtW
xu/rYRcHzZeYNB86vKuTotEhjjZF7qcuHVJvoCF9DlUVaVXzhlqOXdrNVUNbtyPBh7IpzA4+K970
Q/Igie0iM92FebIvSX6ZyhEcr3USH123PL7xJ6xLnj+JsrvMUbjnjGoqgpm3pylOHKvpt+X0fhJT
7fRR9nFsOsdn1jcSYt9JSnwte/QN+5GvGRY3tqp73XXkA8Tq0MF9dt0RRXQks6soS67zkDSuxZJP
FQ8+kaAyulMNnNWanA7iuJtJ8RJSwx2LtQ8yzu+stJCbmFijTgQttiS57cSALyWNHhuVCA2+4AR1
lGwCfpvU6VZMu9aPnDB4qRnbh3FZa5S2oZvnU6NrlN/jcdJV0T6GqR7DJ7vJdV0/dH4or0oq7qyx
ufWTxBEy3BsROiqOLJ0EhQ0W3exU0V2o0b/nVnqXNU++CZ3UDj7LJoHQStqvuBsvo/5rVOL9WMd4
U3dkQwqpRTt+IzwrtRUi7mBaXYBLhhBcunQfqML2Ypy5kk1eXYafKKmvsWGfyVSBTY1j6opy6i9l
DcadUnItUZdqNBXXEWk+9oX4wgeSa5SXT5L4n/sKXxUxv0QmhrDBys41IZqcofEr1+rHbis7ijQz
TOO288Z+ppvULhXSI3iqHIzllxLb8abgeev4JdrTmscOBHYnyXoEoutcy06yjamIcroQ30dBm2o8
hMBP072oEZSUJlclmHZuhvs0J1fguVxD7enmcXbpI/Ri8TgFaylBKw/FeEfSwaNJt49ysSsJ3vrT
5Nj+ix0mmzajl2JEjTONUvs57x7Hobkpo7zX9Zh6nKSNbnlBbw2z3bKv3bSqLgAGyA0m0hlstAm6
SBs6bfy0SXWthtHBcf6esGbrm/I97jvIDdg8HaCZNSzwCxJQyJZ8LqYJ4BU2I4UDJMAJV00SD+gR
FYnlFIRlOk3GHDD8Xx2YFSoYEM8CcAAZhYigtmJKCcA2h2QMZKo28Uf0mFdtHDhZzPoPbKiGrYmS
/BlNNnuowxBJTbvez3UcGr8Hi2XNTSKGYdvFg/oa4TgN3NEg+yU2lTD6zBnR8owzViOUIKJs+C4X
okhZU3Sk7NBjbH8PnqzW6eROTNt0eBlfGr92RGic0yTlGYpQgR1KJR/YGHcNULxS9qbe+c8+WMDt
5Q8if2DpP4T/E/49m2KsoiD8oxv314//foBidVu9PrVvzPc3Dw00yABqPNc/OkX/+erjH+Gj/6A1
g+OjH34B6v8Eiv9sEf6Th/9FnC6QBKP6y+h+AeqHJecBvP/5tj9xOYVSFyAvZgTJnwj7D1xOxTul
AAgzzG1EFQLd/4nL1Tt4OQaz5VgJGykBWvoTlxN4KBSBJqlStmSK47+DyxfmIJRClFKbSywlZCA0
O9GhL+JhalBorJsg8m+y1L+xUXUp7OkqsW5YAvE/8fGnAxmtOOaiEPhBkgF7CooKCtXHwi/DKaBV
11PrhseXPBgv+uZmsMddxD6cpjNb8kHBAXQwVhJCAFQxwuZsYelpXXYBQ3bgTay9DhF1izy4soMM
IGD8nFb+GcdahJtfyM2SPpBkVvR5VaccyMnJgZSNtNU3L1Yj359m61fxHbOljum0gyoFH0XgWVOl
U1ntq/LSzuSmK8b9aUoYumlLCYLsOJaUSagD6cI46pAMLE9U4PXWp4jLT52ffcx9ckUe07uSuVYQ
3ZPcNtqeWrfnP2PIzxbyipnMZrBQ3xHxRWicTKFohf3AC8UH1b+O2dfT3K2Yx9HnL8yDB+2UT50M
PJY9REkDkdd3p+BOjWgbBt9P0/rVy/ARrYVtQAqFOUALtKY8upRT4XZToIsMSmDqGihDdVlf/R9R
ZHPiObDGjhrahi1YSZj6l/09LTd+e5NkX6VN3Yp/Ok1sxSQP2VuW9h1vAbQWYCeoABDcO6y7ztN9
MfIzKX3FxY7ozPZ6wNQQ1aJjKdCZzBfcSCcxZIuL7WlmVu2Cc6YwQ5QJvLA7bny/zyYr8FLVGGfA
dvTQctI7Aa6KbVcWxitbqH1PE13jjAAYwogQjilaGEiXWdPYR03o9SnqdVyEzWUmxnybU3SO1Bwf
ln5FYColCXT6JMLQijoUIudV1Ha4Dr0Gailrw2wcuJmps0bbEtvv0zoLKqexSjPsyqlsNz4KOutM
rFwxGEoVgcKUIoBhc+o7PEOWgnkGY5R4Qd9Hn2mkIp22fr/BQ2M5Y1HV3mnx4gXOmoMzhTzKEYIp
DwzkFs0nI1I1DYA6vaHLHUL8bUsGh1eDE1T9JpmSXez7Tssjj1ThGV7XaRMuoAMHKRaS+TGzZT0y
e7Jx4gEUSD/GyqDdSMv8Cs6ZOENaYA2Htjalsj43uO/dsjTBmUi+En+g5wgdQE5soZhY6LwRBRSJ
A008o7oy2w7TZD/UXZVCsa5CU25DzlDq0LzMI9ePklCe8ak1+nNrEsCuTSUlC303ws8tnk+xh0bK
dn1cpjsbOlQfEAkKJ2nG8AqFFnTyeEbaM561Ymo2taGeIaB1mDks0mU5oREnbZt5TY2DW1NLsVNN
5UN7SW67qmS705a2Rg66rOBc0GJHeOldY9ySWlRl7gVTDr0lskUma50SghWPGnzOtFZypFCCUwhX
UOeAlR+bVt4hWfXhZDzSSFcEre5TfuFH0T4hN1kAXYPmprckdM64k2HrlrXDVZ3Rq1acC5orCob+
sQ1f0H2WtlwcJKnDJmS8LLxy2pNCaOmHZqcSeVlUQ+vEcXtPrGhzWtR4dtpFJJNCcAUDDcSFjedD
HaSDeGrwVJO29Coj9x2UT+VdmX0S/q3CTs0ibcfNPhofApKckftKtJZCCmJzApoWZMGtHE1EKM5L
D7P8eyOCTWz3lYay/YzbrNGRMJVmDGGpmL1gsE/8pPOlKrwkgQjJ0oxr/tFPbX6GzkrKk9CWZxLm
34wCvFwIMkXxUFJTetBJ3WQVtN+nwLH7aMvSR2qfwa8rNislIEpOmbL5j9LmUGtB1PpWZOHSa4LM
3GErz3eBbNQZqLDGkoJgO3s+h2nIIuiaJqt9oaDzXlCH2mQvR7wr4+Cmqz/0aDxjD/hXnsACASHb
CNY6II0vFAXZx1K9inNPyYu21pbS8nJsoXhqbu1dtuHFV3+6zqNKZ+JrrM6Z4wp1gJfgBNBLgX/t
BSxqE2ONSZEUXt7YOqps3RdnsPiv0oRC7YDCIn8g1JuR07jw0q7UIviKaOBQaNdy4qqI/u2ITSmG
WRZmfK5L1czugVsnkve0IjLxMEo3Q42dJJ10XPvXmSjuToeQXx3smNT8/IBUa8HECgrwxCvcOo5c
Ke6TtD/DzorsjtiZM8YBjUymfVYglXhZUOrJXJQpyE5eIQptd3lzmp9ztBZWX0lp55EA0aE7w7f2
8LH5FhjppJnYnCa0UhoeS25h8fYw8SLOgBKP9wY6qNAwVulg9EjDhzCs3MJ6yOLrPr3tA7/QPT6H
KM5pbhGyrCq2Kiai1INxHK91V0TpjR1lMHgwTfPxNLOrUp3Ho5wjZkO75FiDqvHbEBqMYJB97uRB
9Smu+y2ah0WB7zbmw2lqK2kNSEBemTs/NlBcYFUy1amqkjSFALlB5ioLvw/NrlWjE7fboCo0rRut
rEoXQ3cmjs1CO06ox5QXgaQR48QHlKReWt7E+U1b7FjiNvbeSm78+o6hl9OcrpIDbAYZHKRK7EWN
Cq31MqAySz0WfMZXbPosfM8anPYxe0b5mQi27AYDNgLeDogtpBompWCVAWLD9GmKYUwIcz7SQZv7
KgILTsYdFW4w9TCpKGAAUDqRv+X1AEOR9Ew8OMf1Qsh+Csm8l0XqiWCXhwUMMTSztmWpsxcutnaH
ztBbs95DxhfWm1SjpBMFxqvBciMdME/KUVf5cxKegRE/SuNf7Af6bTC9ErDDSRakIC8SH4s29SZr
O23rQA/WtyyfdDbt8XRvtS/0sptuIv4xazN3qjZju+Xn2nAr5Rbsr4D3YD47EXTVj721sqwkE02a
eWlRUayhKhwCncc4apwg7vDcqRJlo0XXmu9ZHOS1ThFKc11WojwTONaCFAP4YZO59oJS9/goJYp5
IMADPbu4C+oPqfXeUtenfWhNu4ck5iMcZJc6HoYGlTMJVm9Rtieg2zG9ysztkA5nLGmO6Uv1QlFK
CJuzIuy1HtNKKC/atobwoJLejTMH6lQ3lBLm7241fJHxuU7FGj0bwgO1YWlJQRv3mB5vEJvyrkw9
f7oJhIeiV84vgu5q5LAksj8tx9WEBtWhoIpRKdCyQxCFkTQjsoBY/XGMdZbpDisdw+Cb5lgjS+cB
zF1Le0Om5/Fcr3ONUw4RSkKbQCm5RHCGVnkUdknmWSh0siy8sYJtJgLdwy6FJTdjsTnN7Rq9uaqA
uQOkNegMHEu2CiiNBjxkXhWhS9u6wpXl+P59wFyRK6dp2/KM6awFPcGh2Y8IgomDmJ8fmClLO1S2
Gcs82E/hsW78u9cxhP//GNSPAW3OUFtjT1IORTiHWACl4TG1QbSTRIHKIA75OoAdGB7otMgdO4KS
OH8woX+mpvlhigvXgEYZhckP7BBTNO+lHvIn0gDjCrZyvGmK7jh0slpDvbH8QFvYO3jsVH+XSv+m
p7qw6QaN0IO6Drr3QYZuiqlz6tJ2p+jZii7bT6cV/aN0++Vg0DQFD4KxqviRFg8Er4Ji8gM/NZ7M
44uos6+qpvxGVfFi53tph7oHg4Otki2r0a60iFNBxRLqIAQoh5nZ+hV3UDW9t+IdNEPPnG0ldkEr
is67Z7CUaC/PRnnVUz5YxhP8dfBHWJaKtbR0ZyY3sO7zOHGrOz4lbgurTYO/Z7J1LGhTWt3F5A96
gkbp6QPNSHwpKwEOCFMwRgn8d6zEOKuYb/VB5vnSd2zWFg4T+U3Ux8QtgofTtFZ5P6C1iKVVlyPu
T2xGAa7V7mCM5ZQg+Dp1M8HPCPocX4s0lAVRKqHvBTmChhtabEbyYKFmm/dnqqm11AvmD5u9EqAW
JODZLw+MLYbmgjQKwljVk12esEKjzOhIJe6YIKdNkBumdDv5oSuy5PG0QFdyLdCGNUMG7icggB/T
pgKPcdZFmRe0lWMicZGM1QcVJ2ds5EcDb2kkEkEygkJfEchNx3Rw0lmi9uvMo1F8U9XDBkX9dRs8
tOJbGii34XqCXY7ej/ZB3T8x9iFV5Rl9zvr65QjQTBUwsOWw6rnQZ9nCTtbk5xDeOEsdIk3pcsVf
T8tzLSECjCLzDJowjuQCMDfpkIR2BYxG+XeZBhdZmG3sgb+M+XBpq9wRkYBNqfza7u0bidy6HdzT
J1gzW0iIkBTRPDdfWhMpOpuVaZl5JgBqDbtIYVkl4LCnEoxn4vea8YDNEpshYBeS1LFSSU5BWX2T
eWGNsJatsjZprcgG++O5nu0qqR9ZgtuQon740IGP1BS2YqIQ+tFhnW+GgAJcq+vrCAroM1ayTmjW
IIcdS0Lm5weEoIYsm0j0oD/KdNB8iHrhwgDktI7WiMCWDUOwYcNho2dhJNRiYWYUAAmL9DCCFuSl
rwzSvOHjGWtYM3oF3TXohzIG61AL//YzU6DCBwRRWT00Tu5MNJwR2ApGsWevhvEEEpgu626766Qa
SpN71dQZ/zIbGmjY+9Dl3xWw+OZfhBaFotHyRxW7FoyadpCoULb52wKFliWWAlY75mnR0rdpPFZh
0+VenNwzqbawBKqmcH+ayFq/0obGGoKunpqXUhZqU4XMWJyVxkvqyi2VU4b7YQRLNPWmimH9zhk6
V8Ubn+2L5GMVXVrWv1BL2MQmsAciYT0GxnLH1tmZFLZfaJJ7SYX4VkShv6kKNuis5xtochbbildi
O9HiXLN0LYDbDFNoB8zr6OAax5SzaDAkhH88SCLFU4ma/oKbgTkImf4iauSsXBzvijEatJ2V3OkV
TH9hESy7yzm2nBTWc7en9bGCV6HRowQoAoIQQNbjIw0WbDkXQsFk2UrkVWUULEcCRLkkRYkug1IF
m6ovRtdmIbo/TXnFf21OYfsIKh+YDS4HcygcuyyTeeFZ9rT1i26fx85Yot1pKitgBzr98zoOCBy+
L3wXNvCnoZmM8Vp/U5ZPpNt/6u3vZztna2TgCgTsqUDMg/4DPRYjTNpg7xtVIMYiAS2mMaC4AV30
EyxAdpPtQj+gPgMHVmIG9P0BcMyVBqxQLUhOWThkeWIKr+npJc5vMeCdJhU3hmLXTvfdDqn8DMk1
5z2iubCWvKBN0cAiAtB8kMFNhL528r5N0UWWD2CdtyyunZq8nyLmZvljFZhdca79O5NYIJB53AHL
zlBYQKW1OIKCVfHKTF0BJc7kWMPX2pyDknPG/YUCrEMAnITLIpC/FrqENYgkL3sYKCZ7WL5Hyu0L
qN82XfexTz/isdVB+pgmm/72tKmugA5uw6IDBMY5DC+H9d3IB9+nUMi1Kak3GWueaNJSJxER0lkh
C/c0uTX7ETC7xQqiIfSqZpM+SNLISkybjaMBjNNOpeYRKnQAm9N3uIOmdqcuyoSTi6qLS51gC52B
PStxB/AjQCyGoM8MNdgxdQONQAEr3DDWUbW269BJbuIk3VZ031v5HIrPCHfFbASCC0CAsyC7wa7L
MT3qj0lHiwoGVe0n3DZwpeBMl3eFIWg8Ys5h0i9h429BIE5hgaCDzTEvpqzaB2MRamMP4/uapomn
DIFNF4sEO1kG4szkZSWQQs2BOIw2YWgl5aKj0tOhr2U1FZ7CNrSOVHPdteM+ns4Nx9ZECPzN17kk
ppjO9ntoMFi1uB8TGNVOA+zxcx3QMwhkDfjDaBvW/iAnzRPFhVV0eZIZomCsHuTWpYQg002NUwpX
+pUOOnMfijqB+wad25ewdd6k2yarzmyvrXFJFECwmUXy44b8IZddLScBV0lKr86vBvRpML4+7Xfn
CCxAwMhZoNoIJvh+EsFI57FuX08TWMlFAnANYBsKOQ92nY71BDeYsjiCy15e5ndeGqIbkV35bGOo
O5gz6GGNF5sKyqHwhjSLFjEkmwokC1OXnhEV3ph6Qk6QRmc8a40fAApgcIJB2btcpuUoIaYuWOmx
onLaicClmUDzOtbU7++gUjyDxVfCMJS2sL7LiIB9oWX4r/p4kGNnKq9OLayD4VK0bEchXOrwDGNr
jguy44CHodKEUvNYUdBsRYD2k8pLYllumCpv+6Q1+zz6FwwCkhma1x7ofC/6mM6Uju1Qt6wCpJVu
eyv0cLEbRQ+j4OIenZvErJgEXIIHaA8rKjB8/mWHsajCJOZp7XHffJzU4ORxeWbwsEYCIA/sPLC5
iOALfuC6y9jD/A6Wb2q4cZMLP4bLiOm5EcCKHcBtUQip8xUJgAELP1U+BKMUw2YKqeRVJ2JtTcMF
55nbRbvTDrtCCZAjXMOA+yLzEGDm9yCwWtykKS1M42WwSsWil8Z8RDHTpfW3Qxss80CyhR44hvYN
XngrsbIiZx1skfIJydvBlv3XoIS232lufsUVQAXGcLBHAc2qn5dxD7hBEYl7HACuyMPumvV57pLO
xy4NGnXhx03gDIMsdDzU1kY2o9qcpv6rLAHSAECEDU8IGHi53jlUcMUO0pfx6r6AG2RpbN8xX6Su
bwboHQ0iPMPtysh83n+DtiNM6KHTt9yDG0iDVciKwqN9APuUk9Xg6xou5eoUW+J6qPP4dqohL8sq
gz1PXvv8M+8K3Om8t8+twv0aKUG5EPHhRGBIcJP+2JAinvUh96GkivD40eb8mqIvKd+2dekIcS4s
r1SzQI2D+wnAqvP172NqTZ2EfUUAJycQoDO3rovyC0QYu9esS8ndYAz0fK28tBVc1I3YZwnJllz3
sof7hz1cydYd7azSMcMkijM5dk0QcLcFFnlgwAQN04Ug4iqw4y7zARLVNd/DhXJ/Z8P91k2axLZr
+dGDFZfkDAxbs7y5gwfOBYlQLpuW3YjymMUAj5oq3CLLyhxjZ5eijAun5PXTaTP/FW3O7UKYMQNM
ATy7LNtx1tgmh7utXm1GPXfwVTzCVTxn9BPdJmoDPdozaXHNreeVdAlC/XFr7FjbBlAmZGcIh3Xy
QNDXAm9CcUkD3VzW7CXm56Lvr7kRGDwgt6hu+7ZWqIWLgF4fN+9FZe0H/gU2UKJ/wVDgohObZ5Gw
EL4sC1gcFKXIoSyAx7s+Dbb1MN4MHcBoksLGcPyvkINMDFUIRGCEFi7TDlbUFiMqPJngXRTCmuyk
2teJym9ofA6Lc/sea0KEueDcqYc/osCW/aYkaa26q1kB62yDFjVs4rJAq5Gd4WrN8gWUkjaUBnCt
bLmkFAZ+qeAmLSDalDl5jQp3tIMvw8QeLMY/njb8lUUPBhxBjJ9bHxDlFkkM18IPrYQAMegfEpHv
w95sB+LApaeIOpMNpQlcdB0/CvWAEqZ7G3BOf4vEzRhtTx9lLchAtQV/bQbm5rDwuVBm3gyGpqUs
vXLcEO7Bffu6ehTB3kZnCK0Mt4BnCfGcAk7A8O3Y96JmSgpIeaU3zbeUoWsYWdlFWvUXyLd1qjDM
tYYPcZF+mIpzZe3K8hK0guFerJiHMVA+k2PaVcZynsZT6XWwtQSAGNb0q/Kmqb5kgmkT36T43iZP
qJhgsn6VwB8KaDPr/dj+fawMHjMveHMI6/Ok7/gYwogpDX2r9FoivAZFOiJXaZg9nlbpiiUfUZmf
H2CX0ZQTieASihen6SXnjkRcQ1W9afIzKl3xzB8FJqRqmBuK5dZuH5jItqOy8mTXbpBML9uCXDR0
eDnNzyoZwRFgPSimoUo75sdqg3LwJ+AntaiCy1cENlpLuC8fQmv8TBBYyQ8zqPyL1EJBFirsLkhg
6znsei2TGxvuPYex9RA1ltGlinVS5o7xz01OVjUGK1fQUlcw1VomQts3gLDKcK5t4G+09GZjAOiw
WG0Sc6ZaW6ME+0dwYxaKNXD6hW20ZV2PY1xVXgDD5Qj++ghNLuFO3bZsXk8rbc3dMVzFguu1gJ/h
isUisKgaw42ZoK88bHB7l5ixgqtm4/Qtt0mzqwoT6wKzqy6C29oTIpfwpwvxGVS7Etrmayv2jxnv
vAF1bDcxn9oK7gNVnkhSl2eJNsNjYG0ji23L9owrrMn1f3N2XjuSI0mzfiIC1OKWTFFZIlnd1fqG
qFbUWvPp/4+9B2crmUQStYvFziwG054R9PDwcDczpw0gkbFT0IW8cGlLyAvD8+IJoZr4s58c1fwH
SDVP+nx7U1cSJmhYYD5mySGFy+PSim7Vgt7E3FGKEKRuwO/4ngr5vRjx/0ozNPeoEIh2maP+ctvw
2rngGUniRNOHHuLCcNUlbRZoYnmOEyqpmYFEBB2ebPyoWs1eFJ8TcS+Xx9s21479W5uLLfW7Whj0
Hp5D0u4L67sWfDDr59sm1jxkLlrABTeoPS6f+W1NoZB/Vp5xwE7rdp36o7TsqWsdtfI33q2rB0LD
O5B1g3VDufry44mdH0qdqVfoMsmvQihKh84wfadStXIHZl86SAos2jz1s13tA5lBy8l6ff96UY2j
BcxTj37ZIpJaaecPkU8Npanvi9B6JKF88cPwKPmS2+gbBY617wfJh8oQYEBcZ+EzEYyZqgvD5hxI
yZ5QmoL39qSNgL127t4aWTpJnQG9k4PmPOtP9dFxsp6F3i6m/yFsmoA4WA1SXjjM5bdDockKvLYg
X7MG8UmW0llN6r6OLHUX5Eq0cdrWFmWBvdNxFrpwxqKA7DUZAOqBgiRuUEK27xq7kap+l2jlnac3
zYa5lQ9Fs4Z2Ag0M0qRltUGMDFpwiVefq6bB93QT+aw0j8HgBMKGqbXnNr1FC7odTjGLu15upKR4
sRVUbXM2gqIAtP03i4CGhr6q7MZhss4NAPqDOQnqXdKKyqGW08ztAyM7BGlggqQruo0vu7J4SrII
HIAYmLd6cSTK0BxrY4hqLgmAK/4sZtLudGUjlq0dfkrZEA3nl651xXiz5KFsgypoz/rRKu89cx+W
D41R0w845Xl+kI2Qk3+6fdpX3IjyCEqEJDQabZXFAayRZVOqqerO/WQX45e22eXSc09f7LaZlR28
MLM4gpmXDoSauvuXM7Xax0JS7AjNr/dbITeakWO8mADLXDqOPERI7KBGdtbz331wH0iO0vy6bWJl
v6h+0W2YXWHO0S9NoJWQi5RI+3M6PUXh5wLUpBfLeytr97cNySv3uE6XDUj2nCLpszrJ2wy9HsWh
D4S6P6OrEyMUVTxW5Vfqe2OwQzINIhCYeqptinWXp9LHyoDq/B0loVb+mLU/e/3HpLt5FtklO12p
vCGfk8zVu896qDthD/Kkie/0qPxw+1evbc+M6pnLgyCvlooIYQozevKk/myE0S6zdiVI+Vr7HOrh
RpBYN4TTGkQKyl6LvA1NqiLRjbY/10V6RC2jK5WPKDA/j34Sb5haSQBodVLsgnFLrF22foZJHIY4
VvrzePSjU69rR0pOkd7b1SYr7/qba5rIOURIRaUvs8w1wi4ZBjGCi6ojmucTzJuHaBcGv0rpbyH8
vf2p5qB12fyHSGwCSeFT0UD7JyX55gWodAbIqlDmBagN9kCAHbZIqNeHXiORAFtIHYiak7K4oqqp
1P06nUt3SSXv0EmwezVEqEvtN7KI68wTQ7IO9BpcqnzVF47qSSczi+gDJnpji0ENutA8iqEO5yh1
pkQ8924XJxvJ2soGUijQLEhrUHGgalweUG8wknoaeZBJavmUVPoPyco2gsBKzZ0WMU8jKATsIlyb
SxuDWJt6HJIPtsgJ7JJJMpzcSF29CZKdVTaR06lhtYsrCu5yYNa7YUodD+r0xhFYW+o/vBxKpdxP
1uJntAUSeLnIIz6PpX0sZHvV+3nbG1c+IU27WbqUviec5YUFqsxeF9RGeS6Kwk5DJaW426WOXHlP
hSo1O99U/3oyODFxC+h7fbzJs6nvzwsDVDBLj7+NswJyipR+jOoc+smdxpNeD578GRAT+4+K+nJ7
mddhCzwP3H3wxHRtgINdGkOFbWhg482yd5NyKlAX3clmEO2CphlPhpKLGx9uZXFsJ7ApcFPkFcuy
iNwGuZR2OfZylDSN6GvhIf4g1LCk1bG7V2P1cHuB83e6jCos8I3BxW5W8Zj6BWJr58wy7mQoGUG5
M0BsTHho7MlHyCLH2xb/4SjfmARGRHSe2QSEaILZMl0sWYhWd61+FkUv/tIGU1w6BfmwvOtHNb9r
SiUUHdGv6l0st+2DmYbqa9Rq/s6bxhoeooBmY9IWxkFVcnXcSW1aIvvpecZrDIPwtRk9Hn5+2ci2
nnpaRVfPEj5FU1hFvACtAO2WPkcxtwn6wSmr2pjsUSubwe5wu99CK6v+QaAdqAPk1vs/UWuie5dA
X2k/5pne9HdVUcWKXZZxXdsGOMhw7xtdFe6szENT0vBHnQ5bsanZsYSg/GffaMZS/KCLg9rZwhdj
q+itItDPAlt00tPi5IlpD1K6F09ZkeSOMUFWtcMgqGW7hs506Cx0HCerDx+BwycbXaVlrJt/D1xc
xAQNGaIKyNTL30NtS6pNL9LPfLrGzhPllKfNTrGOUqLsDNm/J/wdpno6+nH0Yeq996Gs/595YANw
7yidaItwjl6rZLZGop/72j9kpS4hT4mKp5eHG1nq4oj8xxBw8bl9RulgGXCs0lK8zMh1aEwWqiH5
3iqejLrYcXptI/4jWF9uH5Ate4uYU5ZRG3VToZ9zM9shtwl1seKyT+2qOUhj89h7G0Fn9UuSJ810
ghlyu2zzh6YRNL3IicySsdvzqMwflFD9O7V+d0iDhNZMmE/qJxhZwV2XKfmh6Hv9KMy1o9tLX2Qg
/7aadJSPigAmdubw+CbHAXeidlQV9bNSSbvWOqrSXhvTje+5bgShzVmdgtfHwm9Ty68EH2HQuWDS
QE0xsqOq/fhfFvJfG4uw6g9lqtOFwYZxDOvRbnzcc7MVee0puD6PDrD/5nwMFlZUIwnKLlcVAFvp
LlEPsnTnxWgbo1oEHDQ0t/xk9rzLyM1J00ifKDJzGmYdyLefJxApyFRapJ4hwqZooB6monBGFFPT
8IMcP4/qd1H+IjaNI6qZ04TdrurGA5COJ1+N9kqyBftbW/7bn7M4KI3uD1BU+DmK8qh65S7XHxvr
C/JCQ/TQZxsvpeVrH9+coQu8IEHfAUmXF26D78eRoQkGWBhRfxzizLD9wgoOXtBZBx8FsbMMqWzv
c6V86LRiBB3oRYfbbjXbWHwAisRcAeQ/4AeucDJKEFu8y41zEkaOrhu7OP32fgu8z7iXyXjI6xZR
1YxUI7Km2jwXoqA6MYcdFfVi6+G/8uV4wlCJpDlC9W3JYqpzhLHpLRPi2v4gKH+MUHgUwif1JIfJ
Tk3Td4cV2NmwtfiG2vyuWThKF9KW7YSYbTNh9spDamd0Y9Vcf2e/efYRaDi0m9VZGAOJ3csDosoQ
viaxNs5xP9lmAnY4/GIm477oNy7f6xh2YWhZhwVgUSCWjSFx7B4ytGVtOQ8/SCit33aHlathNqRA
HWCuzCyDdLmiEBc3O2k0EOtHYclsa8UWfT+xWwvuhZd4wqlrJu9OkkKN2uIgHNo2Y1BAkpn7jV+y
tmS6JKB5kC4j7i32VowaTzB8j3b2KNg9VfU0/RLI+yxVP3nRuSmRCN6VxeBGGgrRw/BJSc+piP51
XG78ktnQ4hBS4+TRQ+pBEFQWP0T3y7Hva9k665AunFbKauRrjP5uVLJ4T+ehsw3Fk+i++cbJG2Xp
dHsj1swDap1F4wyo40uaeoCgWGRlmBd6S9sFzHkoDNLALDIAVVmnicqAntEQ1zaWvXia4NsQ2qij
zQBeirxLekPETdNPo9ae1dH1wm8akufh9MfMTp62Ub69XiEgdcKYhswL1J8l/8YbhVhrp2o4T1bu
SELL03JwBO9rHtplryIsLji6uFXxvL7bMKpRxqE+P+Mq55D1JvUYeyXoNV8ezpL2UYeMm6hPRvKc
6VuyWCvbaMxQYQoR1AkoGF7aqVuRSmFgDOcyzfFayW7NzBlK3zakFyks352HgK2Z8cKcTvLRJUai
8MW29vpoPPd5+djLoQ1rjykgWxCstUVBljAByiEGhG9eLmowo0romnw816Dghf45CJBTzOymcoqi
3ShNr4QkWs9vjC0u4tYMLF8fsvFsTAGO4Ih5tbNE/0lJ0r+Z+lrVj51QPObFXbil0Lm6TK7VOUMl
KC5P/oRStViI5XimNnE0ENNL+vGhffSD/SRsbel1uGOV/7W1rMyKgqh2HiqQ50A/hYZwymKbuRIb
hbgVpzctnf/OE47gui26CYNej5YRV9NZiUQ7CL8rtQzl76ehbF0j89v0MmbCy+QCmSVLJCpki9MV
93I8FmE7nVGhOJhq/rF9htljOs3RByIw5I8gb++ywZa7jat/JW27tLyI1pXB2cp0LAtV5ojG0fwm
Nraq73IS012T7LNky+LqWsG1zdpwqLUtQe1M1Bl03e+ns+bCR4fBeUx5nx/Atejxa/WhD4719DF9
X3Fzjs4z5XgeIEBdzFzWbuOISQ2lROU0ipJ9Gwp7tO/eH5bp8YEzmQUFqJ8uviFSAnHIUB7xLCbK
XoMglbcgW8KqqQnO4b4ew7NS53vQYu/3UnjUXHUkb8AUllBIKRFiaVQq8Wx07XMHDSE91ebPWG2/
v/dm/VfMlxi/Mw+FWvYotM6rxirypbPY7eqG6Tgd7DZgGbtR7pxMUvZG/fu2xRXvRB1xZrejwAud
f6k0nyJ20UixLp2tcqdOKYp+kiNHf/sk5Vn6oLf3cdef/DDdwEisxFDs0qlCAxKkNBHtMmArWmuS
/WrSOXsUzLtJBQUfjvth/NXZlpjtmuyF+S57aYsieZ33z2a5iub+2JxEXZrtCjDp0WCwww1jd15F
/5MsfsnKeBfce+07EbQciUtjc4R9c6NHScsZbU3pHFE19GLE+380dN1DNxS+/S+fEdI7IRvBG/Kk
S1N0GJtQizBVj/vJtbgZvMT2wJtXkWQXmUdX77dP3Lltdm03WQLtRkT4EABYHMjQYhKJpmby2TRq
p7IOAXhkWqhoNoevgvg/rBEXpewIRhgFsX8M3DfbWYlhPEVmLp9TDUHznoGyNnAzqTT3TKkJyyeB
uVrJuIWXv76hCGrs6awqS2BbvqiKJtDHKUrkcyk+Nf2xjet9Nn7y236jKPQvqby8oWZD8/roTjJm
YuGaSTbAhjZqNjOHyJfYQZ7bWfeNcrigOOVQHjthp9YWbRvD5vnMXB7rgEBrzt82w69aKx8869ik
DICqnZivXofGEXWsYyKjCKLYmrBFZ1r5+hc/eOHepZcoYalX8nkoasfMXwPJsKOwsOWGFqSl3Sfa
xhatBSuub3ABBv0zXgBzevTGA/IIIWq9LeVzIRwi4PxyVO2yA4PVpPLgj0wHM3LH3CIlroUqrIJi
Bl/8rzZ4aTUYpQKwa4ffBdpvz0+cwQr38+AKHgbibzJ2G0VbuzWa+yrdEkCbP/rCKbgS8HaK3Egp
L69ypo/14A1bmfzI1JwiqXMAzUl8uH2Or987dJFnTS4mosyI20X06KtyMtPAw/Wi7MUbJvSiFdR6
2h3y4DszEPEfhZpWvfGgW9tZMBGU8WWoV3MQudxZPaj6SqDedc67X4Pg9FgYBQBJtjLsmJ0E+Er5
Uwvy7vZqV83CoKVzyKMEhuHCbNCVclFXAlXE8WFGkNbCuBt0eEiQ2KRvSPZ+1oWDHD6KcfPuJAku
6BvLSwdm3klsxL52zocSiH7ak7k04rQRltc+53+Yk4jm0CNdWFGSUMkiL2BElzeekri3rebvWJ6E
XHX8rtv3H8rIOG7s6ZyoLxwVwgF4f/AnNCz1OSd9czSZ20SvhyN79hletm/GF9mHnsw0v/yzmBiH
fkLvbSOHuD4bvBdI5uZ7FkTu8j4YGeklTGY8nRkoqezbNtRPtWBUp9srW7OCRCapEUQGtCQWmzkG
6qTkQTGd5YmEdgwlmeeDvqX1fX3LADAHIsQLdlbpXN7feWrpPsP9pnMHouPRCP1oP4ZeY6eyKZws
T+3/l1X9196/SPvmc1UeozfjspzOujClBzMcfLxfCe9u793Kqrg3ef1TqYd9t+ymDNYkJ0ymk85e
pOg/cs0aD4BVSQ80L6hsQBhbGMfrNyt5LM9/aqz/MtrFc1LTmS/IO4T0DuLGMWu8JrCbBskYIS+b
buOYXa+OB+u/UU+k6rzIF8aGUuhTK56McxVHjpaMDifAAbtUbZRar+/ZSzuLCmiQDTENow47qWgb
I5Muh5Gr76Pm/5nMByXaOsrzn3d5lC/tLY6yTFlXbXzROKtG/gvU1GMQRpPdyrZsBLZgPAjwCRyr
bV3V+94rWwJZ83m6sj5XNUF08tRaviMNs9CtmDwXYW5H/j36J/17kfyJBXXjFrg+11Q3IJoYYCtm
ffZ519+cgKQOg1LwYvM8Vf7PdKrmi87b0o1aNTLPdQZrQMd8qQvR+1PU5WNqnk0vPTTNhNK4v+GF
WyYW8UlPM1MvGF1K88fMbEMtsn04CPqGlbWvAtvi/y9ksVtZZdYZHBbznBowVhHtTGmytcYnU0+c
Koo+vzdu8G3eWFvkIwjc0BrxWJOkJfXBar0WEejmZbT8R4STp4005DpoXFhbFrqYAgXtOucjWQlD
Ws1BxfFo69lx3vQbTvevNr70bkoYPJpQXIJ0sYgZ6lRXYaeU5nlksqLs6zuvqZ9qlKWgRe+m7t5q
2mPcVSdVbh3xnkm+dthKRylvf1iR9634GHfGHyv2bGU6KhKPHwr+QSy5qaLbo7czpGKHNxxH785n
WmYXd6SkH29/m2tPYMQGcY/2HP+DFtDluZmqUB1HcDLnaRgmOw642+VdM+xU75Sp5laMXcGcMNMD
TRVKIrMaz5KnqTKJB7BgrJB8f42su4iKSP5S02IIKilmc0bHG5q/TD4OGOMLv25LEe36eM3jN/ha
pG1UR7RF8K0FiQRSKJRzZ0XKjo6aYquRuIXwWHnZAHpg2h9QcbDV3CqXu+qXglCytfq5VAo7q3eq
sOcFZXyRD3X1qXezoNp4S11fXhT/rVmaU6SPS2/t0qCVa2XsoyN7VjpJpARTfi1Sik5i/F0orW4j
7f3XFr50+3kcDOUebmbSwOUjWm3jScpDHeQQ0Ocym+jPydkR+AavRUv+CQSKqcuh2dh6l5xSj3PR
NPFRKxCgDU+KzLSQpEqqe1ViWO1YaT9vu/S/lsfy582ncc68+M7/nPDNXWC2ErLEXmCcfVN66AX9
sWq8l1gv7dz6IvMM0s2J0cntnQfwC+m/VH3UlPtaYmBr58rBRqhdshlIZ5FtnKe/I+DBm3OpZdoL
Q29B+zLO8peBC98Mbf275dBqkJnp1/4Mf0m9Yz0b7UaydnWwyaABV7Df3K5Ml194RKvHcl1FsXWe
umw/Bt/yVHGE/NmYPg1bNZWrjGY2RcI0j4BV6KYuin8DKMY0ixoL3IS+r/OXZhBsIUMNerL9/Ju6
EbGuXH1hbXG2FKnzC+Kpdc70v81Y24wks3Xz+0R17LYfXV0kGIJbBh9emkfc6otlSZU+CgmUnnOi
j/DlfFsOflit8T9YoR5Fk9+Cigp86PLkilGrRoUQeSTVFdr5Oyn7qaQ/b6/kKurNY05hRMCNJzVS
VfnShjwxvkcsfOGs6Wm967VcsJVe3qKSXEc96EjIcxnw5HiF82S9NIOyTCUwS084i9VjRMtu1DS7
jn/oKSOyMlv1dnIBGGOL3XXt6FTW0a8BbYaADRDeS6uVVQqhVii+y3hSu5t+Ww2ibu1PQ/qmhe+u
kM5zh6gczmIbMk3D2TffRJYy6iLQz1Pg9tmfIZQ+me2TGLc7ABM2LYBdr24c4n+csYtQNtuipsK/
DSgSks6lwbYK6mrK29BVOVNp/crMdNEtkegNewZATI+N9qvPQU+0H2tDs1OrskOheWgb+RjOzYZv
nfJkFCn/IGEIH7V4daM5tbL5QGAoE8x3Oq+mxeZPzDLxrLAPXdN7jAufMot2EOo/hfdNaLfkduSr
lwwoDT6ihofRveFmvdwMUL597xVK6GbdS5R99/rP0/g4ap3t6fW+l46T9ruEJ0Zanjh59iurXJhx
qvq1KxS70ZBNUKTUbmasrb/FCb8+YeQU+D1XMDCkK+UusamjcUyVyJVCoHM1VDk7GTxr45b/hwlb
uAMuzmGmXg7cUF+4wzR6lAvVMnY12bdHSH6JGJ/mNLeQkI0Tnpu8PLWFuDO+emjL8x6X0f/XwVyl
Pg2g5KuYArMjS2XWwRgdmn/AvsFuwdqk4da5vCpbzShaVSN4mrP+4RJfA4LHM4JRjN02cOrsRc2r
Q8lt2+s/W7m/81LLVjaqICvOyFQJHhq0L0RU9RbOGGSylEwMZnIr6z6oPkntc+jfN/Uj4MmNoH2d
x9I9mP/DTB2TxS1pc4Gflmkpepkb5N0BCJ0dxox7YaW9rNmFX7k8RXFDbxePXyQveyqH7t2LZW+B
aNLIAMFHyezyMLRhbBS9V2pnQbCccBz3CJImVBMkOTma7z7lM/Vk7kRxxskuFwfP18eYWWEh90em
NYcwFQJ7HDT50cslqAtqrTL0UKk3nP36a85GTRqKKBCQrC+MIoIxpaEZC+cQsqAzqkFvOpnlS/sp
AQUqIujtNEDbv9y+KmcfuTxhoFqQt6QlzXGGUnS5rVKud1IhDwJ1BJQmnawINd3hwWlWRPi89ux6
9Cx6cKFYi3tAFam8sewV16J6D/6dUhSIsCs+ClWOVJX6iV/g+UFuD4mMbobUBY8ZBWYma3BQuyTN
EHcyLTtL4y9pqld3pF/yUWsKc8PTr5MgRDBJgVBogGoH6PFyP/ogzDL46okbiIO0zwQmumKTxnLR
bvWDVkyhVsoYQVrXVE6X+P+sp25ZBVbs1oOiwHYHljVU0B7KYTQ2Nnk5SoQ3ARNZEJqBZouynrys
5DDLr1fCNkrdwqSkCL/ALGubKqbTPejkKsQNefjMOX4kiHTjLquMO6YdHYv6YDCKu6qGw5iWP+us
dOSNs3b9XpjFm8ktkJajjw6s63LHJaVLgqBJU1f0rD2Te+1QOnZjuvMKMNE/pKp1DO2gTMi/Hxvj
IUmFd39xKKez3hbBDbXqZWAhuqqNPJPMPPFezZA5suZxGcfbx+w6V5zRxlQc+A5AMBAbuFylpgpt
6yNX5k5mdzLL3ha9UzHsPkdPYTLagnaWla3k7SqgLEzO/vcmefPVdqYpChm5lHofqLLT1h+sIaJ8
7dKsPWws8CojmK1BDgRcCsOGK/DSGulY3VlDlbt1z1MokLp8H8nZh7YrXit1rA9cVuFD1IUtOiPp
uFPGOroHJNNAJ7LyXeFFwmuQMVnn9s9a2wNqsXQkxPmptlRy8jtlbMZuzF0maeFFoRGcpqYzwL9G
P4I+KfeTOiYbcJvriMZW0DVQIDODzYYPerkVlRnpdV/ruZv1RuNotSqffBUlvLJPkSGrav/O9H1u
L0EQdnqceg96JnzPJaM89WVj/r29A9ftwvnX8CsQ2GDUNr2My19TiEOsGKXK7K4pvyslxH0/VCOj
KbsaAaTQjvX71jokwa7UNgr/q3s/P1SI6Qh8LAe3WeGIm0x+4Ypt87luR6T/SyVyZG1Sj1EmGrbe
T9nP26u9iqks1iJyz7c3xaElyVcTgEAJ05S7IYU+kPGRgGhYKyAoYkT726bWHJ5mIYWXuTQOSfRy
X3XIdCQ9UuEa3g9F/qxbn2//+SvbR8sJrIjBG4yWhnz554fypPdJYhSumrygUS5pH4JXP/00bV1D
8++8yAB42r21o1za6aVKCxJLKVzNcg3zlHcM9HCG+uP4Img7qdmIEyu7NhMXuNW5heaXw6U10xJG
MomxIA6+KtGndqurepXPsJq3f/4i6JXRFMWayZ8v6zvGENj935IsQvRf5ISh4EO5u/2R1jYPvBI1
IKiYJA6LEoAlmGYWUvR0E7mCZvpJH+9j769XnqTS0TUGg/lbqKy1DUR0SCQ7ZTY26g+XG1gHYhFn
Jm4Bb0DYp7Gf2/FIke/2uras6JdWZEpB0DCwYmYPgeDvVWVLYGXNAh2yeUwn9+EVdLbz5Cqv67x0
faQfm+w+kO9uL2H+iUu/fmtg8WkYnD1acTgb0A+B+SQlH9BNsQdjI9qvrWOGodPymx9HS7D90Ohj
QQZbuqZZO1L6lG0mbysLwbvo0SJvRQ/h6siggpbWg1G5g9DcibE4f287C/52m7PKrssvAC7emlo4
V5LRxKDEUblGe28w4l219VO/i8kOFeMghs+SfNeNzrAf7qz6cxioe9lmGFbvVO1Okw7UddMttPpK
FCQtm3MnJs0BjF9E2Shtmz4qjNpV+tERu7+6+RCSPkgR4zf7D7c9Zl7dwmPghfAKoq8g0cpY5P6D
qCdlkRaN2yqN4FDaCUiZouQuieipvd8ULoPilDnXuZalw17vKOUHdeNOveSo8pMU8c4bj7eNrDgO
1LA58YHrwhGb9/ZNAojdEcn7pnFTj4+YIg4Yx69GPt4zAmPjrl/LeVTOMikglfH5W13aivqaeCG3
jRs0wYNUo0KOw6gvivFixLM6aXSIJd3x0DBCru0YJN7hvWuFXgiyDl4DSCx6UJf21VSLs0wra5cf
AojuTyJ/8oTdoNQbe3rtIzxTgNMhIcKTGW+5tNO2oAkSTa9dSUicKMvtvJKPQr5VcLm+xmaVPnI2
nsSMgFiiKRtkjuWsmxo3UyO7lz7l0UmfnFGx7Jw5j6V6ur17K88T1Bl4H/JCJOnmGXa5LKkZ88qH
HO3q2a8x6naj8VCV3yXjqfN2YWieIk+1m+j3basri7wwOofWN/6JMoTS9LHSkKzpXwTmUKP2Xjti
+6lyppKZJbetrXw5JhLNvH/+Qjl1ked4cVKlla9izc8dtXuYH7NeseEe8+e/DCGwvOb+Mjk3xVFt
4R5SkhbFmHuNmxRwMeFH91RQPFTYyg/e5qD56/ONMXpdtCVnstcSf9ggNq6YYd+6Y5T9niDvR7T9
q4khQUzPe/fmgSCbwV30sUmxF5ep1ItR0Shi6zbqZ8svf05W/GPw3987BBYNnJJKFM9Ijtdi+1pN
T9BwKlu3j568yNUU/6XS9oJwr1d/9R6ytE9h35IYgZI6lpJ/zPyNpGEpijuPP6FAwhMWciJ/XeJq
JtFjdE2bt65lJraRM8pUsQP/QWZqqfaMJM2UZE5lIE/FJKbnhpduYT1uYYhWzsXFb1jEUlnOPQax
dC2Hn4JI89gqyaPZ1Hd1VQKdnr5P4taTdeVsQBXUebLSQTWgRV6exLyV6x78XuvK410w/skYcVNs
TRRZizEXRhbHvcsMLTDjoXWTnqkLAG8kZ9Cg+YofleHILMhK/xq+3HbbtRNC72r2KZr314hrOUr1
VMJko4aOUrpqdhiyr562VcRctaMDfPj35icbvNy/SbcCpJiU1g0j67VndLUZMKQ8+jqqW5z9lYsW
B9XneQR0a6EWL07i1EXSJBaYsqL8MYyfmjbblzA7KVzu+sTYo7NjN21vS52HzMTwWczq9w1c+s8R
efMLFneFUA8Vwyb5BUlXPUdy81kLtvZz1R/fmFi4ShuZVp/R9HZ9Od/XUmBbDJx45+Coq3XMP+LN
9aN4QciALJXwKWe7Ttob/dYyrsuuczRBqwf0PVgj/v7SRNuH4hAZ1hxN1E9J+RT60FWdMHCKBhFq
5aQl+n0WOirwZiDP59jUHn3GSmtDfUJ12S7UDrme0dYUPOqdImL/Wf6b37bY46TkPuxNll/uiwa1
Vf+D/kGKP8O7sAf9eazkrRxj9ovl3Qhoh/onSEI0NRf7HdRxWyuC37lt81Ec6Uxa4ZMXzi1y+Wka
PmYUbKapeErF+lhp4t0QFFs0yrVjytUCOgV4JvfZwnN1hBhGXZ56V+grW/GPtdzbSvVL3RoHuea+
9EYRveI9RUl5sdKshr4cW1LPBcZLrTgVP6dy3Ehn1i4JpsvCpYXlTTVlcUkoMaOIZSMa3HIq95H4
aMj7oXkeBm9XDHttdzuOrqU1kHtACZMjUieff8ybo1IJtCSSNB5ID/8E8cEw6C9/0/MTmeJtQ/Ov
XvrIW0OLVaVWK6B6lg6uEHdOH0RHDQIR0axssocuMuwyjo/iuGH0us08o3ggZdFGpXdJA+hyeX1X
WnmuszwjR3s4rJ3MrO5asfkE327nxT/V7HvW2GVYuyEMlkg1j7r0vQhfc6H7oYfmcUJRQa+YvCsl
TqF4h7L/bbUvTZmCXkiPt3doPpaLHQLpxeuATijJ2NKHUWMdapru7FAkn0pDeDGHfCsJWjknFzYW
6YCkBUFMR2RwU/GuzXf6N81iXNbeGhMnTX42+/RXCFvuDxoVg/crKO1uI9tcqVmDAoEoy7xNRIyu
7m2jCiV0fcvBnYZg53ntD1M561rzlOZuMJl2DWw7b/+Cetsbk7axwWs3rKbRyuCJAMbrqqKTtFqr
MoBsdJPW6h3ZHO/EgW6ZJijeJyHsfooKcgB+IxzDUi73gYgeYWtESBFK/caHWDnjDKmaGxdUyTSa
hJd+2QkkxE0a8UtU8XuZ/xGt9plxVk4vAGD/IVpbOMeVuDUzimY5QiTmrl4vqJFpat90oysbhSP5
w51aMH65d5gjbU8BKkX+PdiKsXhN1a9VabnVa+t796ifb6guXCMaWTLQMESIKXzPS79cuJnVDAev
p9FtMjdCx6INbFl5MLqjaezHBo1w61ggHcCwNwaxxrYYHkSkoqQ/meZvueLKrQUHhL4dvROEIJcd
pA6kod+K4+jW+UNbONGfYmd19gTy5Sx3e+NpMr8Z/gZTfNUF/00MoytJ62Q5FsQTJuagNenkFkax
H5hgHLR3ZWmLzMizI9AtJiUH2Y59NIwV8egZ1tZjeeULgKOclS8UYg2FzUVI1MN8qAxNmdwy+orI
0GP9yhY9lBFz58u+tAOvcATRKRhR1NjM8PHb2pb8312W/Q7in++NeCimgJ9GgojvcJU3mMrYTq0s
Tm47gGfSy+kEQfjd8iUzv4c+9NyEnmc9La5sRltoStVUojtPt8gN2YZB/jfpPr1/KXCJ2FHwQdyk
i/etGfVGrwml6Orj+NAjcG0rqblRxVx5Z8Er4z7jPQI3nRh6eXiECnkD+A2iG7T33nCnS/eh8NRE
Z9TM7YmcSrGY36Fu0Xyu7yVgibMQJuGD9tuyXSUXkRwaHlZ9vRptlG7iPYqgW0CGVStgBXC9eWDk
EhBmeoGvlKUqupI4AlQoc9tSko1EdcvG4iNNVpaITaJhQ5323fgU51sSrNf3K3v1ZhWL8BbEhpYQ
+UQ3Z5eq2DuCz3jh33gtgnB/2+OuQ/o8BnhuwFJllikUXTpDEIWyUWmpOHcpY4/xZeX/cXZdvZLi
3PYXWSKHV6h4YnFCh3lBPR1IBmwDJvz6u3ykT/cUoEI9UksjTUu9y8be3mHttR5rfQpvG1nuGBJ7
CwkpWBhQHHJnJ85NG6nDivGcgE+0FUcqt6jzlsvAP40nGXUhdNlQ7LpeBjQ+SJM30KHWJuAKqNj3
wLSXaGHfXsjywyDoQG6iejlw9pb6+09x7iBQ6KrbyXoeGYbYtXM7ZcFk32XFVtN1xRAuJzDKamIS
EfzMkEsgKdwXuvVctfyQO9mFxd4fswHutS2/3l7TysdBvmOiBQCNG2PBcoBUpyqnqnCf8agEKfTd
4NluW1gJ19DjB34LtXc0TgA0uN62drTsampr79k1w6F8aPkYNbEON9r7QZN3FQCr5Ied9WBwHx79
EjXR2z9guZvohsIlAJqrrtW80ZEB+A9Nssx/TpvHDiz7XDw6QoCvfAOrtGVndm+HUSZNKlP/maR5
GGd5IIFLMvyzpBtP3jLwUwsC5T52E72oOYxhGDVDjLLwn5n/OBp3yKmDGLxaXfUDqiRnjGC93N7A
5YSLOh4qVwWgFHj2uZZN7dhVgZFy8mynrRUUxqnR77S6vwhPw1iSDGtM0QsfU1KP/hQBqhg05Bfr
Tbz5mJcG3GdLgnJlA9BVh3ouWko2nvzZiTLBU6c6PenFrcluIj+KzjwJwvdZDIJesPm3mzCwxbeF
IUwl4M1E1KOkEK/PsGf3SWwkXLHUvvojiHhJItqddMmfvt8aely3pXwMQlt84Fl+1YpOQLmjd546
zx7vsqZ595qOBoIL95DbJj3c/rpqs65SRjVUDIAhcHYI6fwPBN4nryaYCcl5YYPsUO5YB2pK5yiF
fLWc+IsDmvgNa4sUXs3GKDwpHhslsDF7cRLGrLbBnPRT535z3K+SJ/e2CFoXEkk5qi6WF1rd1oYu
VwibCD5wY9A1QOxz/fGoiGtUFTDfKeQEaireXuDbj0LGPCjpaIe2D4D67U1dXhm1TtwaBU4HRGeu
pNUXlc66ovWeuAAfHGyeatdpjnWi6Sc0Ku/NLs4f0oK0x6KuvtdI10PQirDATifntfb5PxzSTWh8
x8+xM9Edl5sEFYtH00IDA9NQ6ruDWWfuFt2e+BlEQ7ynnLRBUoIUI+lKDMqVG1X2JYRTGVLKl6gP
YThivhUl0aWV0ASMjo9Y75epPYK8TrKd3b4DThtkr+af8YxymNVuJeuLxw2WFfMHcjNM++AIXH/4
RvhWKjsGMsec9gddYOgBEwPeRkT4gc68vkEKeA7iWBxodA/nN8j2ExYLavlPrgbdgzHp4Pv11PK/
ucbU/MvbEk5z7BP/24QZSR50cVYkAYGvYYdh7DEb22WpS0/pVMtjKbx+iw92bRtsDxkbKKEASJsH
317SaGWnKMLFlEwP4FCvg9QY++PGkV8xA71BFXYDvIXZ2dnVdmpMQjZGHD8BVcDuJwTJfqCLAu3a
LmaBMzn1sXBHb28Vvf2km4CSVQ5LwrYvuz3xcnfPOoPu/bLYYh9a+BxgiAAhAoEbcJzozM+ei4YP
rNDyonwuDYNGVpbqxwTSOFGc6E2YZpiTAKoYLFIeBD0rgtnM2xuzuGgf5qHLAt0abMti+9Mu0zoG
vTnNLSGJLLVsX0xxhmIZ38LDLJ4OiBRiuhEpOVpaBggwrw/8yDMKMgovvYBkuP9FSwTcMtPFaWyo
Buht2v24vbRlNqlUEbG5CumIvG4+C1E4ld3RLMkuTvPTGt56ne5AmHSAFJAB4v+UH2ISEmuLCWPx
/kPREi4LhwwAUlS/Zh+0h1IAQ54Jq+497184eSmAI7VR7gtLkOXfXuPKnl4Zm4V1SQr1AV542aUy
LXEyuJEcxNRa+8JpoAc5VvpGuqR+/JU3wbOvAg0I7IAGGx7l+hsSPW/aDlNNl9JGIacqoK4jMSFr
2f+ClOrfIk28jSd57SMimHIVDBidZWgVXlvUeWOBxLmkIBZNjgBZu1VyryfZsS72dRKHFO21zvRO
TPf+w1I/G555jJ4UrYXTQy9ifCK+2LUnVOgIO4h0qx+ycAHY1E+W5ucU9O50cAtSXLSq2NnDfU6f
+QAilQtaCgFIKp2c7f/62FxZnF1Fo7MswjtKL2b2oE9xoE2X97HZmuBfOZyogkKDDmVgF1ncbAdd
AmkPIzPKiyVQhJXZscy+mGX/NBnN7vZ6Vk4JvDtYpdQMOYKbObTUE7nfTkYBUanaBUOGHWIPsyEE
R3te5iddD6u6DewcSPbbhpdLBBQOqI+PoV3EK+rZ+RSf+rQFF4OmY1h7eE1B0kKrU9kl4fj1tpll
VRWo4892ZlFiL+rM6N0Jdpr2Hz6E4xQ0qCj7ByPdt+VZp9AV1I56Rk/OJl/L8ngq22gFohqDJpM2
W6NIoTGpTby+yCZKNLrTp8eqOfBsl/VPEFMA1HLjTVr9mp8tql3/tKtVXrceROvrC9EvjQ1CtCY5
DvFD7t9DAAPlQcxTXmzy8/YeL/329TJnfrtUKXLbNfVFb8mOFD5uohWW4qxrYDOeRAgVmO+3LS7e
XgQj6KzjyKrCLXiar5fZlqySeJjri4CCttQJlJOMU1ltdSTUZb722Yh58PGgeIEaByDm12biZKiA
00v5hcRNEqJULHc91GEC02zMfcvx/5qh0Hb1AB0Zag7lV8CPy7BJXHa+vd6Vy4KOkFLHQkCPUHT+
Wcc4w9Nps0tm9UgalHTLHfCYShFzw9LKziJFRf/NxkuLhG62szVDowu1GnapuzGotOEiAC3JAcW9
vaBFUKkeJVTcUXNDcLyk8rDKwp5kyS9eReWBpxr4+rqJH25bWbv8mNRAVwv8HagUzeWk0z4Zu9pr
+GUk9bnIv3CBsoW4K4kMKjEErg19W3keWFgR8p6I7HLb/sr9vzI/28wmnXghspFf0HY82HF/h1nP
KL8n2fhdJ96PkU5Hnvz91VDDKUqkBe0rcO1fn1lpuENaSp1f4tY+dEMbSkiSQ7R7491YufMA66kK
MyI2SLYY12a8NLN79HH5xXbPBheYsnrTKzBKPtT0GQNfG3j7tVP52dr8Ik4o4/jM4peUoP3GLR6Q
1juMzPl1+4MtgzQl5IdHV02qANE182RJ15VFagtxGZqqjaw6d750deGH6O2AIL022D7X83gjXFpW
UnEZ0LHBbcNkxJL/wKWov3GrFBc7T09ai8vNA1v/iYJbYb6AXgJBfjdVR0K3KHxWPqKiPXTAVoQS
PqAQ1x9RR4vXYxjrv0x2DVEI701yr94NVRHZmG7JWs8NfYJ+1e1NXt59VTGGPDiWi/rtfCy1QBO3
pKRpLqMr0HHWafqlcZw8um1l5SlUmi8IbmykyKgnqp/x+SnkpUay0sLiyrE4Neno3Nncz3YmsRPM
kmvNS8374UtOOm/HnY4cCiRhp40fsXxB8CNQpEDOBirUBXWEU3htQXW/uZiCGwHE3VD4Ef4PHYRd
52kEMsyVagA2tsuwpl29p4nwURLMt+Zi1vYcJSs8mwCxIyOYXde6AWMnMvfm0iEd3qP53p6mvNwS
Kt+yMrum0hPoZGSocIGJq98jdgdryNi0+9uburyk2FOMr/uKhR99h5mVGJNkTVZiT/WO35ttnIOL
wPmZG+kxSRI7TJ1uAyKx9D4wiCsKkwBhAptwfZIMnpUm8WHQ1kYItaX6TwMKuUptz93dXtrynUdy
CIVPTAAqWq35oAHKbC6GQkR7acQvOXwxux+8fBfxr9tWVjbwyopyC59vBsqPg8nr9oL6EWiPwV0d
pNBdAl0O+MgqqwDiunK3Jq4XXg7xCFqFquMOdQ1MHM13sWXVNHAP6FEPEoAG5uwhv9X/jiWmQ5vI
TX+PY3MGvLve+Hrq3/0cxM3tzh7hUWB4w+9scQHgoQ8Z4wLl4dTacOLzMzK3MnOlU88GinqluPjO
F6ivt+P7kH+5/dnm0cSHCbWFiERR754HvYmFdiFtkubiFv8YDZTtgJKDsNweSHFwNAK4btkBRKg2
vPWHHtr1/qGRCJAcQgkcSozNX58WRlMjLRO9vfgURYaDVlkaD5pq1O6EBBF/MJECBGcaVKmDlPQ1
SOMzHbMW1eA6e2JUTRq2nQAZE/hk7D9+A6qwsE9K6BmnNfm3s5hBTzFvXHQI8PRSYHI1fdwx2WjT
yXAoYAsmcxoAx6tu+l1WG+Hu/CqgKnK1uJkvGSFyEccxWgeQ7LV/Vn16zj1nx3V751j+RjQ4v9yw
BWCbEi5AcUvBYa83EslR4rR0khdzlPmRoDdwLMb0Hrj7/BSPotp6e1bWpu4bnkAUnBRg9Npexure
LCntL5gYMR6zsiXvzVi6ZyfroedJJAQvwRFcANLTyNAsGNkxZoLUzMlliG6ZEdaTccoZ00ObEOOc
wxhCorLZ+p2qjT87YIrpx8G0H6IfdJGuf2dCRmuAykl/ybvYDxyjvrd90XyHEKZ4oGZuBgOKLnvu
1NkZ+Hj9ToA/eQPwtbxaCjujeqEAz+D1m53xqq9MVtdGf8l6q79DzeCJYKTzmyVYu8/IUD93Wfzu
JuaTzuQWXeTHd1+sH/w6gL6rbHOOuqLGSClUUYZLnhj8WdB4ONiGOaK3kE4hYgftUJiYgul0Ih/8
CQJITikhKcl9tocMbf8jp3n1VLSmEeY9Ae8TtXtk4RCkMIfGDYoeciqQPISXZcK9g4YHv8+ZLJ7A
q9OHrW/FAZIjsJfVsR062vjiZJN/kJpMTkQ6r6LmMmxHbU8QtwV92YKVv6rqjXRw5XFAqw78bOCx
U7H3vFJSJYWgqZYNl9T/t6uNXTJCGyj9AlmBk1cYlyEGlsU4IEB7xS+87VZXrsmV6dn7gA4i6LJH
6C9Vhv1kF/GrcPRvg188NfKuIH2+4U8XcSncgOrLqgk/tEvRDr4+7g0Dqcqg0eGi5zkkCKxdDrY4
IP9CaphBTdrQbOszYcAYJFu6xYuW1ty22otPL79Vyc4VbjVcpDtCbYFj4GAydpIeO/KjjN3Q8OPd
WGG612qKY58dXM0LAQU16RZwbG3TP7IO0JwBMT/vUvq5Nkk+CHzvvAsweKUhCpBQJBibP2jHb7zN
ywgABEvwuBiWU4DvuSN0R78xGznhguUEjanY1k+28MXfnyPwB6naCVS2XYT813vrmWnpe7k3XJzS
jmQKpSQLszi/LB+T7u+3j+yiDY3viA4N6KJQOkG/ZM6YV7tJi6aNM16ylp+y1A6E94WPZwsDB2NP
At2f7uzGf64gcZKiKYm1jn4a1O6pcX9WALRWgh5v/6Rl/APGWYAoQIgApSroHV2vfhxEbDOeTZck
tpA1dkMDOjba3mUjAoDbppafE6ZgRC3exls6u0A+1IbMaiqnS6HEYjIE5fu4NqvdbSuLMR68RhCX
VUPoGoYDUKW6XlEt7YokmdAvRSLbPaVZe2aaVQfMs/pjPxIjGtHVBdtgkhwSbro7p7fcHWjbvJ0t
JwlB59h9KPy6OiRpyR/bmupHV+vdMBUdxG1SvTMjHwxxG+GuvnzLUMCAa7FRIAWl1XwORTI6etLL
zcuYlDtUEqx9ClXgP1YXOOxgu4EYwzyA5gpGb7MdmHuqb5O6dyJgW0W+lTOBFhtyFjg8sI3NiSSn
rtYSR6/MS4sItWJfoIwk/C0UyDKq+mAhVkhBfKgFWyBYqmTa5KV5EcU7mFsO+djsaY9YNN2KU1Qs
eP1OK0tKCUPBTlAcvT4QmQkO7NapzQv97pCTu+fHMT9W4oCqELmb6rA/2XpQbvH9rZx2VPLAMqhw
nMB0zC5W3mf4nNlkX4Tt3I18tELbLvz97cO+8qXgsZSKjwI7gDXgemmm0WfWUAjv0upS7NyipcEo
xMPUZlvieauWcLXQbgINAqr315YsQ1JjSAzvktsk29lu1u6szip3fo1R99uLWtk5BNmgE8UoHv7z
cVE+PXaa2bRlmrvehXALgtUoSkF2Z9iSHlhdkPJ6IB8CEGluxSWN2bKBeJeyMcVZIl7L4G+7/GsL
buLo9ooWthAhKpJlD6VdQOPnIjAuSRhlGfUvjaHVUREntXkghjfgUmM+aEtMcTEWrQ4dBgFQNlfD
IQjLrr9VhgEYj7kuQVRMAx+81378j2v20Og69l0ZmMV0GfnB6iTmoHiQiPiI/7WXBCo4yQYIc/Et
8VOUsimOKD4ksoTrn6JDtTVrJE2iscZM9NSIP8WUbPG8LuYfsGAwP4IYDpgaG1C2GeDYbbu6xIxQ
Go3ZV9zJs209k2+QUa0asJzQ6WBaZ7t4Y+lTlYyhIR4TQ7sfnFB4/uH2h144NfwQYJGx8YiGAYec
PXGaXjZNDrcWtVZ+SjMKwLhoGcbM3CooMnPjoqxYQ+6NP0g+0Kecd0lIrBOKwds84nIKgDgCyknu
NOhz0v1fL8vCY6DqzXDF4Ey9/orwXqzoRJxHnkfup6k/+eX0b+4VoZtsTeEuQyTTA3RcYXRM8IOA
ZPPall1Sy8PEXB5leXoZ2PdyOmrytaNHOfxrIzjRnCDXwYQOrPeE+gngaygXBwJCiflvh9CN3H+B
lsPRQtKPb6mgciDNnx3gquz0sdFkEY0IOKBun1dm4Ps9C1if3vnQJn4ZlMSf4aOCmes1huzsIj33
0u7vsZVpmNjN1lDh2m9ydAAo1aiP4k+bnTIMEEEnbLCKKO7pG5Runguv24+aDIy3WpihWR8rtBgR
sUhPS0EcOQV0KzRfZkOKowZFEQ39BzV3N7tyYFilaQui/Kh27pE2PeVFxItjap1r99wYOIYEjXmt
2EjClo4UYF9VFcGsHzCMH7/q09MAVpDEQyZfRIjZgkzRnrI/XbqFFVlxWkp7EyV3oKngs2drk2mi
CRvYrSjTvSHklYZUR3pkd/tSrZ10aGbDM6LPgB7xXGKU5a4V215Po9goobR3EDZKuWl7ruyjSSpw
OowhlZg+r4dAb7Od8O4l/QX4104AJGORxzIuNu75ou+K045JNrzyylnjx81W7qQ2s+MWqDya0lc/
9s6yFj/t/mBX/k/OZDjGcUBGiH//hoZNW4yH21uytvEICBUZoGpPznmJCOkrR9ZpGVUDgIn6MI4H
OwE5220rK24Ts94KNgOhDzxJs+cxz62q18u2jEpJQ5Nn53F6m8r8lZT/aT3AIaBaAEQeoulrXybR
x5Kp5WA7qxrKb+c2GTYO0dqFQN0Lo+torGAtKvb9dCEyfepNI8vKSADKHDa98zMeOnA3kmprqGft
xgOThiEYbB5egvkjW1AAYjrOqmg8aiBF6J1DMZ4GJ4qzl864kPGNa39/2zHCCUADlgfcyJw9wzW9
qSyB140KCeLqrJMk8Il51oz32wdikXnhlmugLUNuqqgOvVmozvw6GWsrryLLfGvP4IrWUMTy39vu
IRcvwuAby1rUUGbmZucvFrk70bGqIs2uMZ4/mnLXsfZ3Ng7QFJW+uDO9ZEvMe+XMq64t/AywBaCM
mj1jjmz0WJ9gM9d/Tx092BYL7SnKNuGS6nm+SrawOODrca8QLIAPf/Z8szguiUWbKkqysM39gw6h
3XfMo1TIXDWkk7e/nLVy/mEOf0DDDT7tebIfV14O7u2yjnI6JQ9mZmX7uC3kxWiqYadNXnPsE23Y
tQn6VoIZ1oELwwhd4oA2OSmGg4WCaVjb0H4QxGwO4OE3MbRq+eGQM+fMh0FTlLfpzugdO8jTvL7X
ykY/+XEPZqEE4gWV03YHAX91yPxh3DM2FmeRs/yh4ZkdSMCZ36k+uWGMTQFgrYcTT9LqpYB89VGU
kMKTHRpPhLe7hBjpHcqp7M5ASfW5mQTYpd2u2yj4rH0gEw1YDKgD1QrKsmuPIQy8NvjLOhotNHPM
WK8ORPV2bBdlzaGk+kEKV7z7tNs698tiMc6GBcwQOD3QIsU03bXpdPLNprSQAXUYgbb0UOrG0ZvO
fRYN9rEQ+Y5r6rljB1l259sHZe3OYbYCLxrsIimarbrFGGoCwEIdiewfT770YPr07wqKqhB2+bap
NW/y2dTM6Rt2Z9TQHKyjmB/M4r161iwSuPE3TxFayn/bLU7Ltav92Z66Ip+eAEa8yeNtXke952FU
5YvMWOSq52bj2Vy7aij1o1eIJq8qp1zbqaElCmSJX0XcyKyz9DJU+z2Ii/W0/f0fdhCsb8ifQCMJ
pdhrS7Esa1qV2EFLPtSDHXpomjp5CvaknyitfgVSqdmqvi27pTibiCcxkoGYDwNls9URXyLwlAQO
Mt3pDCrkaeCJH5n11htdYNN8n5Qnzy4OXh3WcbrrEXDngX1CVhoU5C7pQkTZRrZr/YdRo3eOhHCF
DaiB9/b3W4N6BaJ/fApzkfK53eRlsV3UUdV6IZucQ8OK3YSiP/H6A4v5XuPpF3jljW+/5jTAFQme
PARO4CGffZGO1ZUQBtysLUwBpwkWJJ32j54DCJ45GWKPGWkIytGy37hMa/f2s+HZvR3QAahIU8Nb
DdXr5HTBqD8wznZD9o0Wv27v7Zat2cX1eKmnZs7qyAMovZFlmFZ/Mv+nQ99y/+W2qTUfgeFoaCyb
mMHFBN71CS9MNMUdKeoojbOA8ecac5rFs+ble8PPnnr6qIm/Li/jgEMsF61shThFIHBtUpEAMKcr
WDTpbgOKHn6q7LIMdJNbIYXK570vbQizFhM5psM0nNo0rQ/cr0APYE5gYnOyX1Pvd7uGW+3J0yU9
VTGTJwPvbKyn5e72Bq05NXCKoH6P7jQeq9kGQd00Rn0MT0U8+BKjOWV59iimBZOaJMGQir9GnCLz
wbVXVX6QhaKoMst8JkohSRuXLDK95qD3r0X5ndrnOAbFxDMa/l39Q3rJjnmAoG8UBxeERh+m1SiS
QitDhW1xuSp/xJViUTuxfVzcI79/bU0/tDJvz43utSt+gQjCGe4G8cJpF/iXid6PNg0x3oeouL9P
tSMpIAHR30lKQZN5l+RBSbbYHNaSQ/yLKLeijo5i+ny4IbWGxve1Ab9TJvKYigGpKsWgAZQDpjAX
Br1L4a2DwRj4qbXt8cnIx/KYmZ2/Q+PE2KJdUUdgHmm6uD2YgFDV1XlZ3+q43hWEschiyZ7rpwaa
7Mm5cu8qEk4vpjtChOSp+Hn7XC67S+qcAFhuoFeDOX1zfjDtfmwnr2KRlukHwJFrzF4nv2jKAi+x
fws2lCEfvH+K6lBUkAL2kse+78OeTXizyLcExDwWT06M/GnMIvA2ORHWHAtI0yA/hRwNo+izn8fA
qe9oQ8einvX/IL7yQ9JgCtvyyvZsMEz4m4UH3I4k1p50dXO4vTsfez7/JsD2oyQF6hclUXPtZFqv
q4hXcQZuugmkcXwoUSnLvaT77iNKf+i5Eys8/gSBGJzuk5QcdDm+NJtzm+cGC0Y3Yfea1SRfWdWh
IYoDJR8Gw2K96p6AXLQ0i+8bv3ntHH3AaOFtgDeft7SdXEs4szScI2O8q23osvM4yCtEan2yL19N
5z6Nw0lYIWhSNp7V1YgYTyp02jUNjK1ztvC2GAo39w0WOeUfN35MPcW6/ELZ90l4ITqwe98JdK95
8reCxmUwh9OreEsVEwOWPfM5nDa8cksc48wLKSge3PRXuYmP3jIye3K8gfqohsKnGlEy1YF8a+LH
pPcCKdguz08lfTe/u/ZDgTIhoDC7miEH2nj21Jt9fSARIwGogKI1kPUoX1wfSG7z2GrHnkWDRQ9m
Kd+ktsVAs1IYQV4B8llUlCBYgdN/bQNEo5ocRMkjfUzDAhh3Cj1cgNTPWfmQJqBecseQa1/qeGNt
a9uL0o9Cp5kIWOe8U2VtehCyrHjU2D4C5LSLQ2KbHMNgyRZKcn2NeKPgPZDX48dfr1EMpAPVn+BR
BdmhrLUeGYQMXUzqkgTenbMTy8m9EYNk0K8uGxdUHZP5N0SDTpEZI/GATOS1bR5PIx8wjRH5wOFh
nhWvpKulDkBNeeBjYmngY71rHBAO5k1D99WQidAb++ZcNwJ0jpCd2whKl9EwPri6raiBo10/r5LG
cA722Gs8MivjFbC7F0dW2H/3Z22PECauTu6w5SjUfZzvATJXaMMAeKQU6673wDYkJqT7mkeyyfdu
CkJlh53HPkKt1OAjVDOTANX2sAAFYjVCvCaeNta8dtiAbFa1ODWkMu9smR0A4mgx4LA5HcIi6gQp
dfDQQrZja63L2A/Dy59Mzb533pb1VOgg4Zb19M8w5HhZ/yQ9/ZMw/W5yRSjM/iFz/FCzxmAoyvtG
WmGSunjuteNonwa2BSlZWzu6AdDWRLgOItLZo9oV3OeFS3mEgf1AoxqEPEGYUG3s8NqyQaKnSnSA
PS14eQqLgm4ZhYrIieWxYUbQaP5vZrETBoL3G1dKuaTZcUIhBoMr6oNCcnVWibG4ZmZD54vIi8me
ayzUpBfRVgRDiRLMJMlbXRMwa/Li0UkPt42vuGSAWiFZizIyQJvzCiFKy7UL2i4BEM1b7fwc3Y0H
fWUfkchjcgMCwxggm7ecmaFVgzZ1IsLgJjHQAJ8eDfqYbOE7Vg4FkDrA6XwURHAurm+kaEazm7pJ
RBTodI3uR3CgQsTg9l6trgWhFGqq6PMtgANaJlvH6rCWvJQHl5JQM/9w44eX/pc9+2RnduW8RMs4
7WFnas9eDDaMRAR+fmTFf3Aj4EL4/wXNDl6juRllABBGkyVCnoIFH53dfmtqZn3bACwCnzP85TwM
pVlV9BwiPxGY2UPTFAEgdwi2MW4K/snbX2ilGYsnAJ3Y/9mabR2purzPa9jyKFrSoFgwJYq6JaRu
gbAIfFBRgp6wOiKIS9+l9I63zS/jffQo1eMImD/y+vngSTVYWVw3tMF+OtrB5IQeiSHBBYrGPO11
BlotQ1NyheWjAxDNhh9ZuwMgNYfUMKgLVUP2+g4AY1LrNUYFolG8AAl/oDIPprHesLKSeKoRKMBI
Pnj+wXF5bYboVdMZDmsinukYGuLyUJvGAWoL97bRHfyEPLDyBHaLs+90u3wyD7ZNTrf3eQVion4D
upIfrPGApV7/BsMFE4nuiSYCa+l35j3aQN1CYXM/+jSAzE2HlJtVBGIORmC4TRVwnT+QyTylIjlI
+01Pt9Lx1b1H8A4uHzhRPBnXP8hLc4NQgGoi0jJMAHVFMDpRadRbB3ztLqkk4X921N9/Ki+bVCM5
or8mauPAqt58bwpa41u16RlWgqqPZOR/dmaeIamhUAxqIqyHTMfR4YE3Ppnih5e86Bqm/TfOlLqV
swcQ1tBzh4wC5rXm5V6pMSvtMEsYITgHA7+xT9Iz+DyCRrf2o71hbH0L/9/YbAuzsrZLO4ExiML7
/vfEe0frzUTx7fYZXfMF6LihPYsoAjXemScaeI1HcRjbiCP+16qf0v4mgXfqh6NWvBnJfVF/u21w
eTEV3ArpDQADqufnzy5FZsrJsBNSIyrlYdZXu8bmAQdiGchUXzsVD3nHj3aRBTbgAn873Qd+RNVV
V2MymHpHReb6YHpjkmRFjVIH9d8RsOSiDRpp/O2egscWTLaYT0G4hFGP2SuftKOtTY6DPLl7Gc7J
uXMObnzUyb1JJcSFN9Byizs9szZzdLQgXTFqNgPYKNLjLuytLODGFr5yiQ9UZtSYIsDG+HpzTJNb
+XEe+x6LIE6v5gQcHlKX3w2JRgLkGNalN3Ogj5FInUqvqo8GMcjeo515EGN7j3eUB6gs9LtUtQw3
jtSiGqN+GzAxKq1VcKvZV+24nYiugZwsZRh2AqunlbchFCbCovYetVoGAtWZNk8DXCfu6htufuEW
ZtZV7PrJ2Y0013Uzh/UmQzLFqoMJ50PtoG+0RzPZWOsiEJ4Zm3lw0vYTbSeXRTaJQQHmTHGYuWyr
bbfwq7ACdAgq23AMSFZnS/IQHXgyxpK88jixU26fJMFA0LlED8XduC2rtgCgUDyJOvh9Zra0KXfq
NCcoZ7kjdMV4OMSPnnxoNO3E6/wNiN+tpGlZQVPLQ2ameoWqqzHzrSYb884fCh7ZmBPHZOUvV7zy
Xt+zAgJLO+Hq+2bsW9XD2GM6O9o4rYs8SlmHDgFeEfALLpB41QgamVLgE6YWSM/rP4BE72qrfUvt
Ohpy8ihdiPn2yYszbZGoLd6UD8tqYADDd4pL5fqkTnVd6naR8Kjl2rEFOw35IRr/CPah8+01rvkk
IAV0SHCAQ24hj5GnAnQXAom/RiEcmHDPDFNPoPeL7sxfXwhcJ2DlUY5UbOZzZyu7UVperfOITnQK
B5c7iGnaTfm0pYtBueyDfQp5FZo+syNDKHXwHrk8St+aLg/qwQt6egQh7ZiaoRMfBn7wyidKvtze
yI+k+irmAD8FRoCRLyruBkxXXH+yoYWsrd5kyEqEAeBBigjSHhBOZRojR7ANGOi+OXlIi6Lf9Xje
MVQGOQPfw8yzJuk70ILgxkoEezGtdNiLSnubQNJ5GqGAFfZaXx5Kwg881hDFWNpLbSXpYzG6Jng3
aA+qAkseMuHpAXGJ2Phwi8jjY2W4gOheOZCon8UB08SlZ9IUKb0p9rlI98CmH2oQsl5Qj+ogGxcY
ndwIqpbeE7uJtMMBpSc6UvOA3AbmufBKhvx78oF01TAQ204a3+gyfYhpzT8aWGYB3UfnG8G/ef3R
SCVqcF7UIjLs+ySlX4exCQHOVFS6KDMcW5bvHOKDaaffaZCqS5LpKZ0wpwPVBy/7aTolviKmS+qQ
oS5Y0GfWYxgW/TrGv90+XkuHYAKJiwkrMFQjql22lEuGDmYporJ4nYb75D3GwIu+Me+5fB9hBG87
6tye4hybfWj0TYfJ91C7MeILb6eHPJNhl1p3qE3u/HRjuHfpeWAMAxMApNq641izUKCKfRAPFAKF
HFcLjYKfMKuOIGWLj3rVDPovmABE9X5RRk9bXB2j0UTUggFjN9Vehoq9qZ0w3rtFPbm6fUjW0LQE
9ArDwNeHSZjgEBksXUSNcZf5GhhbTtA1D2jyNWk3Nm/tSqI3gMF1IDVRsp85uSzjPMlB1BJ1GflV
Kt7nNEghZC/QwdZRU9XYV41vYcvW1oe5PgQZAO+iLKC2+lP4FPdOy8qJYH0kJq+2z3+kertjgpeB
W/YVxp5N73L72K+u85PJ2TtYT3UCHDPKL253jGMwCcosAKVRHZoIcUr3WHS/bhtcXSOorlGOgDsA
CP96jcLlSZWrQgAvztaewsG1OmDSx6TcnONZRheIbHSljwreFByY2XEBR7qOJg9S4nH4J0MkHObW
wSicnW7/H2ln2iM10nTtX2TJ+/LVrqWrN9oFDQNfLGDA+77717+XeaV7ulxWWc0jjTRISERlOjIy
MuLEOafA1A6leLaqLa77tbAKtohnFTkjfB+LE24GcqNIeVm7dHdp6jc7aYsDbu2LMd3IYO9c0hT/
ZHRvnARZzzxTpaEmZzpH2behvktADlvBnonDfeBnjhpsvfav81I2EoaWP+PE13xwtZ+0hueptSvW
o+3BhN6VEGLE2fdKeZLkh4IX620n2TK4SIRNIY7UsVJqN/S1e+OfKG+P0jmBUhMugs+8fTbu31Vz
9KTomwBhBsp86ZOJnxtCW0g15XxtOvhmbJJemPERld30zuqHZp83NBQ8NGg2wsxa8CSVmSsANFpB
zlxaNislggNKZ6F1O2dOQX3wjSjd5X6T7G7v6doFh4Aa82SQzfNvLjxTkSYpFq2ocfXEs8NI26vB
2fdfVXhhbhtaOwJvDC2B7l1QDmPlhY2bjHm5b3o5sw2faH3byupyuHPAkDAaB1z6cuf0ptOsxmsb
txJLRxaCndK9htKXxvqL5cAQZhmz3PJM8r4oKoSFVcWNEXQoqkfTXozb7Nnw/Pi9zWhGteahHA1J
qhkmuLhvusTrA7+DxZkY/wqmwZ0CdJ604Hh711b8jWrPPCLCKD1zm4vFpElmVUphNG4XZjb9SJtd
U6Qtao+VGA84j8EvNEzwhOU7thNVb7TCtHUDHbVMoc0ip+jr3x2gqkPKiM5j0ev1xhleXRkVGZIZ
+nJQZF36QxylslQKATbDH03wQUmfhfDz7c1bcTkeWDTF+NdnouiFCWj36sEEWOPWIh2JpNfknVCA
GmuRuNnVQF/ef5AUyoLzBDn0DVfUycAhrFEOtNbNaqs8jI0+wVsBYd3tVa19LM4QPJHQK9HwW1zI
mjcZnh73LQUOaFe86jGfNEc5S2VxMJPsfNvYSr1hHqEg/PxBgV1JT9VFJwZ+qPWuhVTtc9Ck2s4S
KtllVkm7E3h4OUFpwaFWCvIhEUP5vpP17lDFcKPc/iVry4ZNbWannYct/tRm31yjpRrRfzSi3pUa
PTuqAtjYShp2epN9kvX4w4h7b3joysXNWCtdSEbAeQQsA7BAGWDoer1zh0YsdgrC2ftOtwQH/oxs
N8RKeN8WCmMlbd3eS53/fgwEL7A39pdx2aqLurZUoXP1KeQmBYi3q6QwPFhF3NDdK/LntsnEHamN
8Mx1VzykvsXTXgTRLRrClmzoyp0LHINkAkzkzIy2OExW2YR5mqa9m3HRGpX5zaifmlR3pub3VE53
gSduCaKu7v8bi7NHvPnijClZ6EliMQlQrui+lq+xV93NQwZQLRmPY/DltoethAsqhswmUl6iu7cE
fedAgTNPzwd3gvgwc3trsL2RIsWWoudK5FMB+XM1kU1TjZ7//s26FKPTNNisBzeCSLYtoZyIp/tM
+uf2alas0L5DXBroKkWmK5oXAEtVIveji7bKI8q2w85Xk73Q1FucDCvpA7ctuAYwYbMk4uw4b5Yj
9o0/wdczuVGnC/ewc9e7spDLjcTr2srccUYclwig8P/FppV6P5aw43WuEOYAzipb3cLhXG8YFmiS
8ZYDM37l4GXgC77v4W71WO6tEjy0YUQOengbYWUlpM6GyIFoJZPbLQN4TFraSUPTu+L4JCjBY5lD
lTVF57mDJNvF9DULfnn9T/SZN+6ntRXOCHyd8iZ7ea1b1AUS82CDW40lMo0N03e505i/bzveypcC
i0vpHWoASCiXx6juBEQp0cd0Rf9DUUR2O/24beA6EvGVgI7zr8M5D+3NpcNJXRdVeuaLbmXk/b6I
RJXXvj68gFjaZeksI4Skxn7otXTjMlwzDJ8RaLR5XhdekEvDRq1JSTyFImhf067Ggz4gKyI4g+iE
Hf3bZItAdOV70fPjSzHIRU1u2eAMTS/u1S6Y3HJobbG/0+POHsbj7d28vlcpmwBxA0vBMxjvuFxU
TDGF45pObj7epfWPQFHRBf4wl4W1fMPUdYBlMp6HPdU0oNJX7HVjkQ29YlUTYG3zMCTdeer1XY/s
jiFMp9urWnFCFUkpCqVsIHyei3BB5bIyQ7ET3S5NLMdoxWBXVWWxcZRXPhD1M+b7oDbgva0vHMIz
ErjfrUF0/bR3ssSd/NIxtohbrq/BGWwLPSI+D/fgsoweh5XQeIIiumW6Hye0p9Fo9xNEMo+KAuVd
6u1l8fvt3Vv5UGC9YN+Fl4aSyJJmEHyrF8eaILrtoKGvUKeQL0b9ZMd6eWpiS9z4WCsuOKNK6evQ
dSYyLrdRKlW11EvJTZ8rLXNKwzh40oMJvGTItkbU12zBIiFrcwOfOLhwjLyVraL2dMmlZhyGw64e
QieMgw+F/NB/vL2L14QHTKozpTtzOqM/y118ebSUUWqjKqlltxDUozc8BYIP5VNl67CaFeKPsbYh
AobZQDqoWf6UdN5eDLL91BenNpCeC787iJ715faPWolhF79JvvxNrcZsWz4UshsX4X4Kd4N3EPT7
Rj2m5murNhsH5BpHzRbMOTsBhloNNeBLc0NgTrTuYtEV9LvET21P+RRWyQ46HiN9joVXGnlMNx1u
r3HlG3M9oBIya6BdI0uNVO2MqY4kd7aYa4xVSA08+pPjy6OtRBsghpVQc2FtEUDDvFL7xsgkt0nH
wO6NbmCozVOO71/TLCFJIOBVcPWWTalGBXHZSW6NzDB05LL3xCjd0OzSesNDVg7//OYBdkZNlARl
cRplLS5Ez1clN6yMvRZ1MaTLUYcGCDC/LNkq+q744zyRQbRBmFfhKrp0kFLrs14bPcm1+nrn6f4z
g+YR+LHumyQgxtO7t7dxBcJDasf4AsxUDElcTez0lREnWUJnXKaiVnafpvy3kjVOJo0nTdsPuXAw
PZg940crth47b9j4jNesd8S3uU+BtNKczC47SpHRJLrpl5y/9N8x8r+MsH3BAH8SGv2+MBR7BHoS
V8qRzOkQSeL3ehgdX+9OZe7CcPUaHoLH4sxA6O1tuR7zmn8Ws0CkNkgUkANffoY2QeOiNHjX5021
UxJsqi+V6Ur9ITG/RlGwDyi20lKJf7WW7QMHr8DmJq8d9J+1+As22seIcRbP2vphawFkpk6knE0V
B2aR+XZ887pIMljwgQmxX7wrRmQxIn/cRWFhG0a791vTHlWYCZLxWG+K1KwcbFTmGRsi5zMptSxM
S2WfqI3Zy27bIiXXCV0JHFnYEjJZO24MmcBmAkuBASXH5QL7XpMyQDGyq5afhz7aafXEM185eNkW
zc/8DS9buwRDrj0Q3AyWiMvCaB2FSoD4tuxmk7KLU38HogGOCt8OYY0ozP1tl1q3RpZsyqTM6rKx
kvqDAgEBHy6NTONQaqG195mGOwxw0NkD1YTfQh+8myYbN4Y7laYAPJj8efE0CHU9DgxjlGnMf9Yy
Ywdadd8KT33THvVsqyKygivDGq9FcrL5vbMEVqhV0DZowcquJEz7HMGmFuYD3Vf2kwgzuN46nl7c
6eGzH363iui+7f8tpLteYXZ+7DcO8JoXUbNgmpeeCI/+hRcNei+VkzzJrjmerPpL332KjI/jFlX3
qhU+5cyUSfhaDgJJ3WgZQwOjqBglL1I3PClVmh81s/nhWfoW4OEagswHnKc14IqiZXA1hjLqUZrH
RCw3rSlKV0crPoCaPWh1fD+I9Uc/PGfdz8LaN61qT5a4l5Nml6QGfzZ2RrnFh7yydk6oOr8mRF7t
S/K5KeuHLMoS1c3TozX0UFuktjZ8goDl9rm5BtiDBXpraJEy+Z6mZMkQY0h9EHqwFH68G1tEUq3h
Ucnij6N5hnagkk6ZjCLHlHxOa+GdMjZ/4EiUl1XuZa6oZdYWGd1UAF5T3Snz/H3Y5N2dF1Wik6ug
u28vdyXIMhD6n6l529/EdwQ6Q7GMBtVNc/FRGJJPMfRft02sfTmeYWT8MyhQX1YuQ9iGizRUVVfM
Gu1cy3Rf0z4XTgPqpwd1u0C/Zo9PSJGHVyEzc4u7NEM0RuvJ19xuzPaV1ux047XQ1J3fbPSg1vbu
raFF5im1YhwRD9i7ElaFLLR7cyNdWlsKRx08HBEO4PhiKeJM6ZrSdOfKSPa5XDuzlRBCd2vrGpy9
enE5UaH/z9JiLWZbJd0g15pLR6hEQNQAlLsB5lkLKBc2FkES3Y7CEFNWU4InGwsnqE+WED9IXn0Y
xVMhA7ydimcr2bXDi6V19231oWhfe/FQMe1w2ydXl8slxXQ9VNTWMg0ctXrkzchykwRyngyxr1c5
2iiZruW61JjJ6mgi/xlPvzxbll6WzBobmuulTZLYsVSTZxYaVUej6na5p/iPstSdOzU1EhDO4Unx
GHrIW6N4NNVgC1q+6ktczIQTqDXpAF/+GtiQvLEkI3ZzWbWN6cELXhIvcv7Ok97YWby6wxaglthZ
mlvFhZ1G31RYuDrhdPv7rR09uor/W8zi2ZK3fuYHFUZYSK3+7M0toO/abrFTyE5BDkrBe7FbngVq
RLQq3Q2sn5U0Afj7Oiktr73ftxeyYsdiooawqMGUBlf75VfxIGbpQjXDTgBNSo1kwh7xp2qfx2H5
xFjK1rrWiiJUGcFokTERVZZT3EZRN1Ukhrrbi1/lGgZ/49noH7I6e04C39FhP4xH/SXUj5Fup5px
Zzan7lWNIf7YZ1usnquLB1M83+oo7y2JRVs1n6IMfiHX49WT5meh8nZG9WyN74e+w/H6xtAijrZV
axZgFnAX3bfp5sHf+v4rG0eh2EFaxozK8p0U05MWJ2/+jvJgFxHl6NrVvPNtZ1mJWjgJb0TqOUBg
lng3yCob0ytaHfqGIz1hOwzO0MhuhMa1/ggdZ/JqkR6Czrv00iW7ogm0kde7WybR+Nhr3qsAic2u
K3vFNpJMhM7YCqBCVbXiJHWmeYynGN5XAEDx4f3rpQwCNkIi44Ui/vKXKCAlx7xLDFeyXg0NPU39
UP5NVwZwB2M9cDZALrsEso5hP/Sl0RgUkU+QmCjyg1e//MU63phYRCstM5Ou8nKD78ZQ22DXgQnv
/EYkWXOOt+tY1I3Cvk88KS8MNxLpzqFT1IX3qbe7vZK1E/vWyCJcWYKni2bbGi4UKlOvfUz98bkI
w1+duJFbbRlaOKHS+kUs5XwVS6HMFkjf2+KfNmHIQdpAXG8Zmv/+TQIcSMHA1ETJiqqvcWDupu7V
b92u3WrTXhfaqObN3UZmAVA7WIJhjLbx9GS0KLSBgtwTkWRHj0dlX+WT5YRg2YPQD+4Cs9mq8F37
xTzjD38QrC8ko0t2u0lpkhZ1CcVFdM8Jog8GTU70DG/7xdrqVMhTQcthCZTl5S4q0aAYnloprtl/
NwBj9dTWw8fYOzX9vsu3sGzzub9MVnn8cHcxgUz7EauX1sS6KjtDHhSXbiAjZFG4l9uk3quhsSsg
wp6abqPGfO0kGOQG4b/5dbjsqVrDUNGAkRS3H/ZR61bA7LPk3re2hDav05rZDu0RWuBUo9TF8VJ8
SCNzOl1uBdrG4Qlo2oovbcGm11fzn5XF2SrCXgNILyuweXS2Vh/n8vzgwyMzbpytNdejr0kXGvKq
eaT68jsldVpGEcRAriqITpq3dphrtqf/H60sTrAQ8L7NmeV2cQq7zc5B+dk0vt327/Ut+28li5vI
H8pSSxts0G859PFzpSBmIFV2qW88GtY8AOXI+aTSOQUMeLll0ziFWqNwkFCMVh+iNOw+zEwdG32h
teNKysmAOc/kGZ93aSW32j6Rp0Z1W+uj6X/QGHQ8W9CZFHL30ReU0g7lYdhI2de2ECaz+e1BLGIk
6dKm6Q11EhUCWyg/FeFXtTgFSH5rG/u3FhreWlncgkpZtFEHb7ULgeTerH5BbzWlkK924w41zcNt
r1gzBlf//IKEKOeqQi10TTMhN6e6ch991ob9ZKGe9ijpwV1DG+H9tuYCPE1aGhioD19un5KUYUsM
UpkiC7tvep7avvJv2nT7qNhY1YoL4nrgBMgzRcjiF1soq/6omkOku743Vac+QTYkSuLq/euZoxwD
I6CWCHULKxWjYVXrx6RdWQvIq9PcTqqcXIcAUvCiH1ro/3N7A1f8D+AzBC1zN5hq//z3by56bVJj
HdSr4RacPphaUs0xSu0hodXuaKN49xfWALH9oXeljrcIfU3cwyJaY21sNOiTOp9+6A4Rg6F1Bnky
f+hAIrb0OVZO9UwliZAShEkofy3erG0bKqM6cUsJJdPDijOltpCdosx8zr3oQ+Vv9XnnNSyuYZko
AsSXES3mQhf2SrTZrbTWFNeT+p2ef0+DwZmG9wOVwUG8sbJILSJxiLUI7IcrqVN7SKX8u94n9J+8
ckswbNVD3lhaRKhMaaayzIkd8nSndJKdtT7z6R0UIxs31sojnDXxqaASIMbTC7r0xVLpg7yNfBVa
3eGoTq4whi+l3z1k1EqS5tlSHHnM7TLO7iqzg3vzg4JUo++gVTWliaOVpbLx6Jujx9WnZFyFiT7Y
T0kXL39QJqeV6BWeAvbyqbG832MiO+FzoB8nzy1q6t1x7//FCQEeMDeLGCG5QldBH8FsUVpQglNk
2xCzQxd/TMdfAWQmt4/iiptCPaWir02qQbFl4aZI0BpiI1DKGYVnU3DpGHT6xut/xXMuTCx9dBqL
qFYaXv/TFB7NTD9R+Ot2XsQsP9Em31jRSoSekaszVgeCcYo5l1/L73rYWEyPeycP/QeL8rqtZN4W
D87avhG4ZEinLLbPXDipieZL2HSx5vpNRDYf0XSGHmKTU3/lEqX/QFYN+oDm6BKlU+sk8WOXUXlW
9xHz80kGn4eQ08x7FYfqeNsXVvwcY+TXkCiR+Sxv0RSgbKImlKA9qzsyNOT03a6pfmTja50EBxHp
9fjzX1iccTBcccBzl+Cqwur9Ts2xOPryqxIE8X2bKq911RgO0xHcQUkYnLpREBgFhUP2tvE1v4S1
hKo7G0xRanGsS5IXTxQazhiCr6n8bWgDO/FqJ7bc24ZWPyIzP6bEPAmYvMV1pzP0pasTlTyhSfaN
+KtRvhvVuWn7Q99vbOgKJEHnHFO5x2VAZi6pCBrTiBIpptRmduMh6stXX6+RUvuVZ6lD7cqpheFY
+94L/faNc3eti4oKEt1d+rzIk9Plnff7TQ7RoPPIDDzERzrckyG6JLoo7lMtKR6NTrJ+SgAq70Il
1F+suLvv0ql4Euo2/jaidXYIJHNqbY900nfqWN4Clq196rc/bf5Cb35aC7bTz60JTiY9Q98bnUm5
9xytsT6YUvj79tdetcVRlekPAyldxp8o6KV+MBO0WMr859h8k/0WpoD0W+ptdmPnyLm4mOaaxUwD
Cgk9vnW5rMgry/8fWfMRVYNpJ0g7LzPumgYuSMkOstKGVvhXM6QHWfp+e5Vr8Y/oJ4J21wHwX5Hl
mlM9grkxXDN/9gNowOX7zXflWiSHUAiIHq1KSuCLGJtoSUNFlcqglz7kgBHbrbns1dMClanJh5px
ssvZslHKUnPo0M0RBf8I1viUWGiWmIITQ/5e+k41iKew6p0Itsvb+zf/9uWn421Jzg01Gp9u4ZFW
0glxB5GaqweQF3SOpD0KEgUNAX48pIwt5f1FGqRm/rO32EvKn7xo5xOQe3vmO3ZSbdiNeg8VxEZU
XXOMGQ9BcwintJTFbS81k9JHk8VtXxnmh7SW+ruhH37C4bNxW20ZWoTvVqlGUyowVBSaLVo5o7ae
HVdbFcI1J4TE2+TdQAQntF6eMQHGmJIqoeE2hm+nTeT0VXK47QtrEQNBILDnPJVn0tFLE+OkMOM6
+ZwlAexkXztAZVIZ3opM2IjRK5ZwN7oX6GfwcZZX3lgMgUC6p7uG+LknMZqqB0+yp2xLCmjl21zY
WazI6ls0eeZvIyJ1Lg93golKt3p3e9tWrtULI/OXexPUvWaY2jRi25LqZJhnEx6q1kh3huyORuvc
trW6cdzf5jyzOU9YXNqaxgAVhMj7EyhgFVIymNSDqXKkCqB0JRtbrMYrXgeUSWK6kf7nzO5xac9q
JNMzZV7IZfMzl3QgoB9vL2j1C70xsIg/kT9NokdvHVm9r3HyXCsBl9T7i1osgv4+dQVuiOVISgz3
dV2MmeFqzUnSfhfTI7oKdWxtRJyVtPXCzMIP1E6RhKplKYkeenutyuOjlVK8zXIpdOp6/N7mrXYq
9dz6GCTFRlxdaQgCo2H2kIIhq6QAfvmlFKsNvCkbTFeLakfuxruss9XplaeBbSrVXRB8lNPvrQaQ
YUvbaAVCcWl63pg3B0AuhXIKDUwr2JSU5r6qpqMUxDtGw/qfmZo4vjfsfUW9yyxkerxko5y4vnbk
vugMwkHDXOLlD+jjSJTLLjZBl+eHdvDvxyS457W6b2iNqt6DrAcP0TxmFZn5OY//ue3Ca2eES4bc
h5opj+TFTVMmaowi4mi6codccJLIsROK4laSNX+/xUVNz8ZiFBIX5km5+L5MCCR5WgI3npkOhupr
lCeHHrKMCJ6n8NC3v28vai2LpgIMmSK5FTMCy5EnLdJjYfBE4M1gYIePsbnLcyQE78C938Guumv0
ajeZn4RueC1Ku0IOrbO2KuBrkRVcB9AfHmXwcS6u1lhDDtYfKXIKvb7vre7OJ5Nv/X2h6yd/a3Z6
LbSCpeQBhsUZS33pREZb6nHd01FPhqI/mBkdnaRWtFMqF/pBNtO/uZt47wHxoNxOBXIRWsdR8AXk
f3kLWGAdRK1QbKqiCM9F8vv7IsQDgPxUAMG/LrfR7BL0YDtWNnbNXVMbYMH7XLJL/zEI9bvbfrMC
ksc93xhbnEWtAdhUk2q6gxRqkd2PiX5XaLkZ2wBH8t0kTh1MK2q9U/ww30tDutfkKLeVBp1aLxft
bAK+2itQLPSeIb2YdVHuh6RU7knzszthjCIU/eqNLHjtCM9bQxNKhD1s+YoIaHmJVaqDpsjHV1GR
T+zWRoBeN0HGY4HqIiNdlIPioMxGHmm6Gyb6r0Iqv43iuMXqsXZe5j4yMOuZKdNc3ECyH9dD02js
vdY7AA2OoAAeBtNzfKk6NnLw7vY/JMM0BsjmaUFAlHV5YqDCSsMcEhh3SnvpSVMS2h2j1R9VORh/
JMPQubd9a+2E8g4DKU/1gnntOZd4c89Y7VjrnUXWGCi6rY3TIaxzu86fais73La09rE4L5hgYeRa
i8CTClA9gX4lP+2M8ADOpnN0vdziPV9dD9m2MoPF0SFZXBxFrY25Xsy5T9YfYzk/NZ3sTAXvsMTa
SIFWF/TG1GJBphaG0qDTyIFgtNuFENnYZqpvUaSsJXNkiXAoa6DlaB9efiB5blj7QQgexINZSNCb
2g6MqTuYlrf1VtkytcgbwdF09KXmzD7Xj32qm3YbIieTDNNGgrr2Nmdun2FIugCMJ1qLQ+UVzRDr
asSrKHuJut+CAVY5OSbDITRiG7HWvRW++O+H8HC0qIDSsSRvBUx2uZOjZJWRFWFUK/L7tJ3njPIX
NVAfNL0+/4Wvc83P9LqzHM4iewtKrx+7BGyNqCbPSkD3Rsw3LoW1uMSzFYEQsGoMey4ObtKbcTmZ
g+HGan2v6b9C5YvclgeLaZAo/XF7OWuH6q2thQ82ia9XVoqtrmxOvVUdIs//XATiI/p3f2FqZtay
EEGkRbIEgjCsKxVSSpSQ2/QxDO9ln9G0oXQEECHvXhSl8HmkhPRvzv8u3cFHzRPCezLsopgyhxfE
PxKTqWYDXbhplVuPzJXPRdZFJYqS1CwDtXA+YLXKqFSB5Q51eMwmi1sbDlhnFHJniNtfqeIlGw6y
Ep5QdJ7JqGY6bXV5cWVgiMp2yC1X05NfZZiGTjoIlnN7E1dCBiON3I3I9MyCzotNTCUuRzNsLVcC
wW6LkezbtR5+KlTteNvQ2v5RqJn5X+a+2fL28KygnAKlsmZd5Tq7tyrhoGMsyREZVr7ctrW6KIuC
N8YAoiwB42SWxWhVo+X67RlYTSY9xe1G5rJyouZ3wP9MLK6pOApCRvs79s1SHcq/B7SKIZPIdmG/
RZG3tnPk9HMaTt3uqt0oD2Fa9iWr6YwfXaTc569VUtlT8Z02w18cKd5qNJokiuOMFV4eqR51b0hY
Rcs1wseqfpDLx+GLLv57++usrgclDvIICxzFkl+m03rN9OXJAs6AjKae7EXpn3h6YYqnK+uNM7RS
foBn7T9bC/fmQSPUJgMTbt9/q8PPkvqaWru+Rm7E/yCrMWRMG36x5npQhpEAAri7JpvKO1EaNU+z
XF116/5Tl7/05dZs/JrvkYbh2bOYCc/fy6806VDrpvDIuZ3cO/ANaTnKoupvWf5++0OtrYXRaiCf
RFnoZRfekIVJ3Ui1ZLle0MQ7oFcFNJpi+pTJ2fG2pdUVMaJOWglBC05xuSK/oTQ8qR5+p3wWVcnO
w3NqkdFufJyVGWpQ4XREqHnJQMj+TNC9SZbTtEGNVxQ9OIq16MDS65MpNbVTqRDXNWWQPUpJ9AVC
vWpPtWFyeqMX7rPcyI5tKgkfolHqduoUTMc0UMS90sXADBTIeGQ0Pu1Gk/T97X1Zy7P+tD9nna+Z
z1G+3BhR4B+WNM9zA03+1/Ikw545IyveejRO7TCWSLY8eDZiu1K3XjLzjbYorlzYXrxkStUYh4aR
DpepmCev8l8y4THzPiZdd9Qo6I/W19uLXXM3QA4zyInC0ZW7mVMSjzHwMTfsv8PoZAvND7PYeg2u
eRpchTOYmTSSkHq5oUafmErYRJ6bjkYyE/zHRylWvjZo9drU3ouNgLoS65gPmZkrYReGuWv++zcO
J/UQOjQBR1XTznL4u2zRQQ3PegDfULThKyuhjlt1bmpqNHcA3F2asooJ5FmRCC5D7zs1j45BOjpS
9zh2DI1EjhqjzZlvXRgr34zUlSXSpINhf9mjKysB8v5RFdyol48d4GIvkw9WvLG060wI/CqVRIbB
2cwrYqhC9SSL5rTn6lnveGq+C7ZGhq/XcWlh4eu+VGrDUOAWslWjcKPaitXZsvrumtNshW4STOyU
1NTFJ/LEGZbSZx4Cckxz/wMR6E5ontLu5b0H6cLMsvba9mLqKWGOj2dC9RBa6nQvedldnjHefNvS
tXtTWqbvwjsQaDn8fpc+l4Y1l10nWzN4PvVMRxQPBiCBqI7sWNm4ylcK2mQkTG3DPk6pSF2ioSpl
aFKpKPCC5pC2H8SxczT1cexTR0gOevySyJ/8XjgkVr5RCFu5NmbLM5PlH6qL5QQEqWRRFxrfLa9/
SNFrpdiZMdlFeij0o6ycp+BQlwA5QvOD95JVB1HYCwZD1x/EIP5H9cxPVbo1R3B92PlFbAZ4FbqS
TF1fbnzgdZoSUjsEbv8t6wY71J0uv+eKGF7lNnD8je+8cgDp4sws1DOVBqf90hxFi6ohm/NcPyGU
VB0kvLB2bGmnrhzCOSXkEcLEEYw/i3yjF0R/6vuabUYR2Yv3pB8II3++7bIrOwdAmIhMHqHNCInL
peRGGPeCQJicyuFg1U7SfQ7AT3HfFONuHH+mxr+3Da7c4YguUTcDRjWzVC2Taknp1SZrKsE18nqo
9qUgzWqwgJiRtZ6a4YfeVZFsg8RNPwkUvFunBFiFRFPdWO/vXM4ODJRiLumjarRYvFZ3JarTmuBK
qUY3riy/D+ipOxsLnv+Vy8QBK3OopqoNSHo5UUjlZLDGXGHBZmLLcnpSjWzHwKqtjKZjNYck29fN
k6nEHwCTHloBjHu/cWOsuRLkZ4BrwcbDmLhwpaIaY82zDMEVin9q80UZM+gRj7fXeZ1K8LxkQkSn
NQKN81XbuW+lfpJS/xz58Ifru7h4sqbIaeOvt+2sBNkLO4tbI5zK2tf0GDvRRP3wfuZU0HQ7Qyiv
21rT2r69WdPyaWGgWVs3euKfgwi8y1jel/MwQrEVytc8xJhZsKkdUl5bgirKgWEH1Lr985R/TZR9
ou4iybxD1e5FU09Bkeyi6kVLSntwIV04tUO5BRxZ+3Ywj5JsUvOgg7/wj17Q5NybVP88P98FBWY1
5dlIguPmVMzq6UeeCyAWcGlsLZ422aRVaiU2wTnTdeRwf5VCtM9mgx7yseJjLiGHFJ6LJKo3Us+1
QPfW8CLTtdLMNIKwCs7Nyxje1+GvoXpoCtTn/O/QE3hiuNFwXtvSeUQGWRtevvLybZU3KQHLqIOz
1Up2PbpT7NnIvI5bKMrrZwl93jd2FnfR3CAw2okNjaviEJsa9+6Xnn7HqFJ8fjLRKbp9/FYg7zCZ
IDqvzOEbmpzF+StRJxnqrA/OcnynjV+K+iHQf/ZmblfGI2ACcp7cf5LreYBLmr4N2cdagJirO4bl
RsBZO5z/+yH8YfHuN8JABK0qB+eqe0j8b7X8ORg2PuK6CRSzeCMTOZe6K4kVDVMgK8G5wC8bT3bE
OLeb7v2lW7YUIjOU9YCjMnl2eQmXqUSTtzaCcxjGu2L8JcEOp9YSL7AtzvM1r3xraXHQkYSq4r4x
A5I0k2RCfYilF0bA5XqLcnXNLd8aWqTCQysrkaVDLdQEOyn/NhTlZym9i86N0XyPzU+3fXL28bc3
rMEHmqcCoILm2UWF63L/IsbsyJ8Cz+1j+T5NmgOl1f1tE8vwsTSx3Li0yOsCZKI7oZYO8fRjpkyf
RSG/Z7bTQSbkRSm9fVNuqdRsrWyxjWNo+PoYY5bS128riB1LrD/fXtnSx+dGCGAxSjwgdBisWhyj
JEw9uWu4t5UWFL0PciKHtVna6ANf79+llUXcp5EVokSPFXGApxsFuEyxnFT6mCTxKeAZ0VhPFHM/
/t+Wtoj5VeEHRWuE/tny08NkWBC9Sndh9eW2leWZ+rOBM+8iiBC2bzlTPMbqVAwaS1Oz2lYqmGvr
3unb+yTa6tCufip4yGFmo1hD4+DSz3sta4e6yPyzBvFcZjEnW+42Y97VFc16eI9Tx5irnDAqLKyU
QiGa6qD4534wAKX5gl0bzFgkL/Uhi4M/ox2xpCc7RuPc2zt57e1Y5huQGfC0BMB6uT5IMdU6ay12
MpBTLhAI+IdINQ63razsIik/N7OMz8NFsThTeqb6ENd63MxydmImzW4k/xTrGyRJK15xYWUOkG9K
Xb4QyHFAm+csmSaSqK+Ffh80xUEoNyaWrmjO5s9FjYvkkXccb7jFcgaliBQ1JdIq3ve4TQ8m3Ada
5hbD77J6TutvrSjZo3bqB0CN3bFO3zv/+cc+FRbgFmzq1dsCKBpoFT8Lz5Rmd4EW7rLhdfwIvm0r
81j7bjN+7g+yjQbQnEW/2VHZT83aCsgOI286Zp3xJHbCnaFuVIvWvhsYe5NXPc1GWj+XVgYa/GYS
DOFZ0kIGWA0IYj/UIiClYqOMsmoIpgV4pWYwzhIIgfhGZbTmGJ4181gn+mkQ94FYOMbgObf9fe1U
IVdJSQpWB5oXyxX5pR9nnRiePSX45vlpbEsiVHi3jVyVo6h3zczquCK7pwG+udw3ZrEyIcuK+Jy2
r+nown21m6TmlKgHM84PZuU7E1SCpIlbkNorFOJsmcyeArZIS5CK76VluR3F/8fZl+3IqQTbfhES
8/DKUFNPNtXt6QXZbhsySSBJhgS+/i766txdRXEL+WhLvS211EFOkZERa61wU8Og8dyS24IG2OTu
VRtEopdBmQ61Q/YODzryYDrNTm3rULBvgppb479dTkCu5xcUSinzzlncNaUpuUKdlMVpAUzg0auO
eRIPXfdI+vwAUcUcNXny7OR872Z7rxxevOxQQa0UTmFjvW/PydxlxZgfBViH28SgSUDz7cciHtlv
g797fVTLDacz+5TrgAvxAnw0lI1xHSGjcD3lWcasShdVESeW5Sv1A/c19EeznijyRvf31dpgIKiF
+isiZFTD5t9fHPqRJm3RybqIZTccZXKwK+hbmVsqZCuLN48ET32U3ODGFhePmFoB2VutiDM0AzaR
btPZLzWpPxXj+/3hrFyukHHFLp3fTwj1lwADh3A1HRO9iKFnHhD0LOm+tSUYmfmp6ppAG2lgmwiQ
kq2q+Y1mH07JleF5Ci4mckptd1QoDNs8zmTt99UbMU98MPes4EHeKyHH//IAqrkGXHc3/kVYZjf7
1ovvT8HyZfDxIeBRzio6syzw4qCAvQ6s0mQXcd13fkpTP5WvlTzaOLymA6W0re72q/Y+YltA9YDC
WUSeTsZcB083HAdtfDN5awqf8VIERT3YR2loFPyzku1oZfaH+yNdOyXIc3qzWAEu6SVqilW9MoBy
CyETszvZDFGuE7pqSFzz66AMG8bW3CBEAzxcJfPDHHm46wWumSVqgQ4yOCkFrnvUDl9MyknY8SSk
iuRB0ZJ2ZxUmuh95mbKvXIc9JrUUR60qsgM61uehO5Rso8i8Nv2oFczSs7hUIYhy/VkSwPtyrHkZ
C698NBPrrbDZ0WDJceTJc12+CKps1cdW9zqEmZCbADAdTKXFVFhakw0dscvY0Z6Hb5nc9wa871Dv
UYeo031fZ37Vf7Kdk641/lzpzL+wE98SFZlHtnSSYJSgRgDwKwrWi41eQfbaTZOyikUK3PZk1G6k
9XT8X3h79ABBW0Ow83CoFq7YsNAUelJhJcMVS/R3dDkxN5bwoxnjYiRAPM9NMGfkFWos12vYyFaX
QLeV8aR6PjKTpvINzTLkb3PvjmgIwEMzOeiZ6qNTq7BPjP2E1IF8SKBSVfwdq2/lM1iC0xDJdi/x
orD0Xaf6/1p6hVvBBKBFBOBU4Hcs91mrdLQcNHA3bDrux7Z55yZkfTLxr7maDzsfKlz4F3QfFtEU
WgtPssyQ3FLB+3afJ/msaKec/LzvOm74Mkszi2MzFVanlWZf4lVuogkud0NC1QCosaizTuovTr5w
FGy4FeRJqGzW01ZuXeBYEc2jQT3Auks2ALG9fAS4A4c2URDI535b5yHNtiL6D5+02FhId+GRiQj4
g7ZyvbHU0ksUJcNBTadDwzNfSV965A8bD9rTeSTpk+B7Okm80KrAc+OS7Jr0J9QM0NW58Il7om+E
vKTDrh0CjXc+84Z96T6il99JkRvh+sppRuSPejtIxAivllLOpJVODi2QMmYVqOmWC2B+x/MhvL/u
K4EIHjZIAkITFUHksiLFvWEaetss41r+TNEmnEB4rZogyfj3vp35xC4nftZcR6ofLYJvkj4q+i+5
ecuquHbOHsA+pPmLJknBiGq/90uyzzKxNwK5lcsQt/1/FhfXMB1aRjOkT2MXshB1Gda0DHn+V6+L
sFe2GnStHh/4QsDOgAgD1mS+lS6iHS0zCmMyZRWPY0AriaX6UjmfvKZB96I2SIn9Je+OojfxJjc/
12Tj7b/2GJrvexWASGTIAdO+Nj8xwDOQZkCkVXEfgue+SrKnxO13taN8knz8UVboV9P1r8XQ+MnU
TBuXwtpmxakCaxY6BwhAFvazkSR9NjIel2qi7Jq2Lr+OjaJuPJVXrMzCUhAxxWNjzr9ej9KzM0ZZ
nfN4qBsnku40HAsqtI3AZmWr4tWP0AY4VRch3OKCaxS79pze5HFnfmPpMymVfaJqB41oaODoBI5E
Za7fQKasjQxEvZmnMDdvWdbDRF3ZotOqOi7y1oWWbmUEfW9uyRStHAkYAFIbPGoko5bpPDZlZaoo
TR2DPvuqsoik/cFJZUDsP0W94b5WPPqlrSVahJvUrSu8fmNrRAljMh+yZjxZntzY+beLhU2PFCgq
3lAqQTLgektYaBtHmroUsWruum4wDqZemzsx0BOl/Fkn4kfbqvrOcbMt/sBtnAnLLsSyEAgB07gU
i2c4CCNE+EU8FqeK4gHjPSPTodA8NLxYTbYIrbfzOZtDEXNmfcB/LgYqeh0wBccWcWGHTf+gVM8o
S2+4zJXJxBcD6YDXPBrHLgEgArY1j5VtrMn6AWiJF7f5kZMHQpFPsd0fFYmMzfDmdud7H+2KMCK8
F0FnuV5AKaReOw1tMWXc2o2Szm2Mgea5f/2szJ4GKC1uOCSKkEhY+KfeFiXTmN3FwvmtQBTfqiAw
/u2+jbXZAyYYou2zjBoUC65H4sm8Jg63upgaWqgS9H1A9vrUNyw4oQ3V35yjh5jZ7O8bXcnGzhnz
udXGjHABV+/aaiVLu8nzto2twnipWg/QFuPo9amPikqdWY8TIX6e029dnoV2QsKePlPWbDjmlSzD
/BVzf9kZ1XuTNSlwAdGkq9oYAqehPUS4KP2ORc343TSeNUX1q6oPasAuN0a/sq5XdhejR0u9Wkr0
pIm7v9INXdPPlZiD0j2F1nP2xYnGLBpQFzF8rwycrWfKyq17PerF3i3SycKlC+sqUX+K/l3KfZqa
/qA1Ebz42Bwg6wCGdGji0r0/8FtPjhAWHGhkAEEeAU/vetXNMQdzJO3bWM/6I3ocoe/Inlk/C919
HE2ytborru7K2rzzL4IbyADlOZ4g2GMzZ3/Pk5fW/FJKsOmgZguJt7FWfP7ruyFfyiZFxuGx8H6j
tidkNGx8ysa4l/pBA9AkDu0FZrx8t6yjLo85R6Gt86emie5P8cpbYZ5jpHrhlmZmzmJ1oaXqQAKn
aGNuM/3dNaR6QjbHG/2pUsXfbuqkCMiYtFOUg2HY+W5CVe2YC1FWO7OXXTQltOCf6hYlmLSwzF9N
STnzycCcc1WUOgc7MJdWNNk6+WxSoTchlCZzZa+pjBf7rLI69Tg0NjUeXKXMXoghyy3hx1X3gUQJ
MnUQRAapdHGACFCd6Nw4tXH7DX3LTD/9rEdF/jAMvyf1QOvOd46iDnNtI16c/+z1c2BOrgKkMpMX
Aeycb4XLHcUlzbtsxLklHQu4nSR+p5fFYXCS/qtTJGl8fzFXHdSlwcX1aeZlJTxQzWM61H5B6oMO
0JOjH3OnCluk5IrhS2FOgbIFQF+53pCeRxYKP5F+XB5UHBLmck1vY1LoRpCnufStftrqxbPqiQBv
hAOGJCIEeRZJglKXU9rJvEP8eMrS7kk0aBQm/mQ5aERR++Aa7YOQ3Wubb9HyVlJfCPsvLC9W0klS
R00hFB7b1je1j2t26kUko6p+lGDmNQ9ALTRvtt896M2TqH+mhO3vL+3aFXD5AYuVVaxWtKqDD6iL
h5Z8T/Q/+lb/mbVFRBYK23UmnHkfCKWL3cqzRvcUUXexMrnquaKIHoDiTN7uD2TVCl70SFODRgDl
xOszAZ5yin6+oostq1KPTBf10QLDaANh9FFPXB496GeAwgtNFuQXFmFKZvRtx4nexZKAfmORIYfm
1dD9MKWdhROn3SMXyvQC9oITZIZWPhh2gryI5qL7GXHQenRK2xBvfPUZPCuKimXhHtlQouVpNsld
o4CTY+pJ/aXOPfZcqVN3kCnZwl/fnmeAPmfsInLdqATfkOFHPAXMhrh9XCg8ezdqlgWlFNqnSqba
49SgDS6EiBh4epAgBSuaT+1JgyTW7/tLdrP38BV4diBNCSAz2pAsNn9nOH0zUiZjMzeOBMRXkaXH
tt2isN/sjNkM9gVyVmgogyLb9c5QshG4Er2TOGMW+5a6rT0EvJLAvf4vhgPtD1RV544kziJlolPX
KlNc6LHtlUng2UyJJgZtRIGn/O6+qZsL4GNI/5nSr4dkKGWeylHIuIb0asiM4m/ZQ6rFZCN03kkV
3re2uk4OiiIzsclGxvbaWpnXYkjqRsZIkPu1npxY0YcOmTaqlOvr9P/MLF8ANUAe1ICYQZy51ito
bslJ771s48W7OhYw9eDlwcRBf/HrsTj5xC3FwlhcsIkcpMNp0/l2u9X0acvM4kYhaic5yXrsBSr2
pTZEdi1O0tWi+yuzug8uRrM8QZ6Zuz1IOXGr/2n7k/TGoKfnWh827NyEsHAROENIzwHNMStbXM8a
93Kd5MkgY5XW2ffKSaD/lImk96WK/ocmcJdhQvQxhGL+1qt6ZSahYYBaFDijgKssX7iMQ2nUKdgQ
d0oTuAwPI1tE6JG78SRYGyHkpuAp1JlAvBxhphFsAq0akNyJuBnrzegTNmiByDC0zgX6svhXFDcQ
1YCoArQyk0UQRC6OlSvQx5zacoillDvPmRq/BYfQ50kxhFbibtxcK1vl0pqx8II6byAjo08DAA9G
4deiq3xHpX9IVgHNPbTj4f7OXF22meEL2AEIT+rinJWic2qpG0Ocs6+Qwo20HA2uvHHjNK8O6sLK
4piZnS6h46EPsc2+mo0MG+UpN38myb8KP38s1YWdxTlrW12URqYOccmKg6n2e5SuNhCXaxMG5iOo
Osi7m9pSr4h32SDLShnioRmDrM6DTiCLmXz592W5tDJ/xUUs5nXUdZrWwTaHBrPRvmvNWzLF923c
vDKxr6Eu+AGrQVJ9mcwvFQ4ErMjGGI879Zy1kFhGSEYPNdeKSBFEf7aTUW6kgNfOLyicSMuiBAZ2
82KFaq/tOnB6BtRVTVuGKFQVOLNZPY67iZjit+UQ8+vcAX4nMyVpjveHvBZQzVgFWIbyMALQxbzW
yjQphYLVk8ibutNBMR4thrxNf+z7yZc6jTvr4Mngvtm1mUa5BK7jI9e+dFq2Bd45lXSMzS42FbT8
BSOz+yHtk8xe71taO2hI5+OpiVwt0FKLg0ZyVE0yLxtix0Os6CZil1S57TtVoQZGYm5Vh9dW0wGx
BdsIEgso5F1vU6fIR1kqxhiPqdHEXiMH4ltU2P3Oy8YJLbaEawz+mI7QIU7sKt0qyKxNLG4cuC3I
ScyQv2v7Jptyrez1KZ64eJQ1Cd3CO4DA+Ycpw3e47S3/cmMPD3nTggasCQgEGivP039xLHvVBOUC
AJs4Qxe7ER3moIUUiP6Xkv0uy41a9c1SzraQagT0FJUMpL+ubWnGBCyT4uLJSeSuBIwiG9A+ok+P
ur6xPW9PBUyB7IoMm4YCKV5/16aqXPZOY4g+tu0usuUTtuveTIZdl7wzh/tphyRORl47e0uMdr46
r15pJtLwc84AOBbkk5dyLU6ByzWXLiJWngYD+eVmJ9BPAoY7/HufWPvunwMxsIZwP4ApBXAHECyL
DcMg7TRVJVFjoT1yaC4nGf+sD3RXsX4jh7eyfLBkAE0+91UAr/V6Tl2QokReURWE/K9Q5KrHPU11
n28GRCtTCCU4sP7RmQ+QmCXTNNXIMKB3qQqikvPM9TayC4pEnF87wm+h2McH+qsq/jVIwSxeGl1s
GC0FIBnUOjVOG0DZs6OavuP8j8avf/RmsxkA7BCcoNAAavD1HNKyzTpI0qhx9q6qna/TL7ZeB6Ox
cSvceDE4MIB80OsJbSPnAPraDIdGrdTyRot5ln3XR9Nvq7AwtWcz6x9zPeiyTcGN+Yl5ve8hPzK/
P5HSmeOIxdlOey1VjcE0Y5zG3dSOgVFZe5d5Qakznyo6lAOHQO34uVaRpSS/70/rbTYL4s9zl0LM
6izotxToRq9FpbLsyY3bptu32XMJvdxSAB1SRJV69shfPnyn0+dyXxsHSvLItn8on9x/7Z+BOg7q
ii78G1hA+JbFtHtjiaYczE5ipghID9ul8iCRh8BcaFuprVu/PZNoMd+g0SLi0RemiDvOdTE9Oxcq
RBcePeUFtbcx5UGSv23M7XzDXi8tZhU7CRsWF/DNI1yCoVA4Y0fORsOsU5rW36Qk2nM+QrLCKpXi
q8d0LRxVgwUNU6djrdkvDbohnfKyRRJK2VIgnYd29T0AxSIbALwG3oSASy6uLIsbKNdp+J7efWn6
V1nKCE3rdxujnk/i0gqKEoAFInkzzzR+f3Excl1L8IjoyXmA2mg3vTrFGY2yofkV5frfiotI13sf
3Rzvm53dzI1V9HL6YJ3g9lr4B9NS8krpWnKGPoifGO8k22r2umVhcV+oeupUOsPs5XUaWaMZtFYZ
3h/Ezd78QC3jkkeEiHr08sFH0MTTznUMgsJzz3irMHMg51m3bgzF/B+Fnm7kb25upoXBRf6LsQzw
tBRjQo9ov/DSE9V/CfubzfsNQ2tbD/c6IGjIs83X+/WmaIhguW4N5Ew0k4a9nSg+Q4QRSFf9Z7jm
x5j+M7VYJ6CRdaWoYGpk51Fx0Qwg8RGd+veX6raONJtBqAkM7OyyPn5/sc1ZYggdYkXkbDrBxALi
hnyndYFIftXKU402Tfkx7f3B8hGKbpi+uTIWpuedemHaLtJ8mPQE51j9k1ba3s7az01hPBFUfhk/
Gj8lOOxQnHjOna0y7MqGgRobCFUzTgjls8XkpsIittbjcKsO6Bf1GHvm4Pms1D6D27gFXlzZNABm
ABYLyRc8KJaxKGCASi4JVlIYLA3wuogVi5X73jU2ZnTl3CG5PiMZkMqc5WWuJ7SULsOHYEK1F6s7
12aEdjhERMW0YWd1QAAMgAWBshVc8LUdZjmZURKFnBHBHRTvDVL71NU2Eiw3USCCWYiwIyYDagZ9
2ReD6dJOZJ1g9IxO5BN9JOgXrmgx1QBHz/2Bt6Gxxe2Y99vC98LirPGBfD1QrYthmayv1UJweoYu
Uxkx3k8Rqepyw8Pflvw+BvafmcULs7cE7Rgt6DlNADc0X2vVH0DmNiCybAxRnvxJ5U7g6WltcXHW
Z/Q/w4sbrRSj0lKQAM808yKeIHRPXbDIQkc5Fx5ofy7iwq027Bs2lxWQhlo1JP8w2L47eV85+wzw
NwFnvY50a6+8b3iU+djeWcGlgBOzmaEOI/aM9hvN9o49EOjKW52OZ9o+9kMKh+0Ebp8FHn3umv64
YX0lYkDoC7cCQiCKSku1I1FwtC6nJT1DDc+0fd3Zs+pIdPT+jgR6Fk8PcsN5r07uhcHFTuJZaxW5
AoMieZpBh9ZZItTX8KiG6EL1SinZCIpWDz7keCBPi+QxaEnXB782UjqmVUPPSa0Xu26yf2W60ACm
QG3+/mSuOWgg2v6fpcXQFK2vmGJi30j+PMidVv5lP0S1MZwPDZGb/TJniWctZigWL65zp9Gt0uAt
PbvDS8L+NPaD0QZNDcZP6o/qQ6OHov5tv3Y/aReYzZfUzPzkN+Oj39SfLe+r6e4o3+pduHYjYxv9
91GLu6kEDaap4STOLaq0mnMad8nReOyaN8s+pfR3LQ7jq8jRfmJQg/uTvuoALyzPv7+4kC1kZy27
quAgLAEq8ChI2JgoI963sjnr8y67MIPcDJTendlMk+2EKeHfWQ9I/q/U6j+1LYFPAgkq4Pw0/M2o
dpTuYdB2ND+gGSivAOmf4EI+G8axY1l4/9vWt91/cz///uLTigKio2igAN9MlSS06hwC1qhLhopn
npVpS2zpo2v5zf6Dts2cL4Ii+BJNo2Sd0qYt6mZ2EaneczKyfdW/VobwR31Xe2/sSMUbWic98He3
eRi7HVOOUPvQvt8f9eqxvviMxYIwYwT02NVRvkvSaTc27uCbdSKC1pFb3XM+5J7vDXnhQmg/cYPZ
GHLfZ9/RI69sDmN2YPULgs6GVZ/Nrg4mm58EP+Teb51+R88bosVINo0GBIA608+SAx93ZR0yiwBt
8ZQWkJQWzoMhfeaOUYH+8PenZ33DXszPwhmB4zJ0qgm3V9qHagqsXVeihesTs0ecz5fCfrZp2PLG
160QHRP8oUKzqz6NTOcxbz4ryaFTfoKsaMb3P2vttALBM1cn4b2ACbneqzYXHm3x31mg/YapEn/Y
GviNfh/A2XCL/5lY+EdWCFQmHZgojdSnVRGQIj0CLGR4IVcPbTYho/NqTDu7DSa395PidUxngq9Z
BA3ueaf1i3Rjr66d0MtPWnhH06Tg7HU1PRf6eGCjfiygfTxBDFt1sg0k/G0SeTH8RQgKsI2l8Ba2
TFfZN9N3U8EMUBJWyrQz2t85c33e/0Aeb+NeWr0CLge5cMTS0CezbrHhsvShKs9GRX2DvDg1+pm8
VGSHDH1ykjzkziPZ0gCYz9/yfF6aXvgCLmvDoRNMc1X5ilVXaPpYcPRd/Obqm1IA82LdGIOOBzR6
AVoH9Od6C2dg15ZVNrvb6sGegkJ90lRQ8QqoUfnK8NhLEqTiBSB2deNI33Jg56W9sLw40oqNWkSD
IvhZ7wt/5OiaeRB6IF7RO3M8VSnx8dAAcKquPjvKl6bYWuC1UPE/8yjcXQ98mpxW1L2k5wZqyAwa
MGHv8AceJbrw8+6gTN9Ge6vn01q0eGlzcZi1wRmmfMRkZ85hMP7WiMG9YPDzNtkT5915ve+d1u6U
S2uLc1oODXP0ZphDRbfap3iVht5g4gZDN56NgGJeq///LroRxcsVzxIckfeZlM8CfbpoJ4PU+JH0
PMjSCSHdRpCwPpHAy+MtD9e7rJf3g6IrIEHDKx6t+gjsXG8GXO6LNnTPhthKVeirfh5PbeReQQ+G
MOT1Xkmzniis0+CFVGRUT+lbX/qW+9aBhF3sa74z80Obx7l8dD9XX6Ea4SknwiCgAYWAXqf7wiF+
o38i9XfpxrQY9/fXeevrFrsKoOmuEIlLz2CKe74hyeRPFl489618FCxu1vhiEpbbiXVdnXiYhELd
M7rru+es3XftrynfQRRBuDt0LVfyx1btj6oyhRR9odx6C/x8W2WYvcbFVywuhIF7bLIoAiWJHsB7
40HTfBVNiAPefBXvxice2vkz015dfmqUEjWXLYWCzWmYV+MiPtVJiVoPwQdQ9pIZvjbtnPql607w
Z745+NL6YyY7Q4ns0q/GzDfQI2Kr8flq/gK6S+CDYk9CmGE+HhffwHR0W1FTnZy9h5wiY6iPkUne
C+exbH9Q0YFBqYXCjaz+f3HzGwBkQX0VoGyUt67t8nbMirpskBC1KHjbL2rxBn3PAKJGG5fDmj+5
NLTY0klfW07bwFBuoXMpkNeTfMzZi6S/6nJn9f8MEsWmujS32NqETS2wTDWy5YP0OZGB5X65f3pW
BwQhDTSFwqMdqcjrmSs0YiqWHMm51eoACgthkjO/aMYwcSwaVNAzCQ0qNu44G390eWJNEJRhF8IK
4EFfG9VIUUpbIhlJWRLY/QPaU7fpZ9t7vT+2tXgF/QQB5J1rQRA7uzbjNa6hFB2lZ0cLTdH6WXfs
y9Ev3QfF3NgXq/Hgpa3FkFAEM/vRQFLCzjsVgZgyhEQn1Zsg4lGHStNnqOeOflHX3qOhsfaTmVv0
eH+4a+4WCANU4wDVwFW3cACd2g6lWuPtnLq1eyq4sHw8kZXw3604iMqwbihiuktMQTVqgDw2CALT
VLX3doUWhqXKtoCPq8/fSzMLd+o0fQWHhvjaGc99epL1FxwuY/pb/ykB3DA/a13uk/fJ2tFfiRpK
75DwSL64v+4P9mP7L3fqrJGnzt0aoWu7+Ix2GqQjvPkVPryU6LyUtMqpq4pjAU1w9dSrdsBzCkrE
d53/Jj0LRm2Xoz2Agtz6sW9+jRa4eQdLOzYV1NS7ME1+Kpwec40eTFIEaaEcKbD6pN+4eW+p63Ac
l9+92AtTZ/dJQxFisSwyHCUYej2yFDBMPyV4wVtuULtP6A3Tvg/qZvw8O6XbOUMADXQNhKKXc2bb
rBTtiBhIFlHa/qrUp2myDgqEeRJ/+pLlR9JDV4vvnA1XthZWgowDEJFnQr9mqSnbTp7XqAhrzk1m
Nj5nHjhWRlbvR8WwNxzY2lH7zxRkua89i80k0lJyoucBCL8I6lvTgWva6/3NN7ve23n8n/EAx3dt
pEdDZMdrVbxDuHYABUiMgZ3mfpYm5yT9mUg3clJ3K5ia/+g9o4sbpwfeXVcLLJ4LPcM0sQILwg6O
geC8I2FqoE0E0Av29Aj2o0rHDd+ytoKuCco84igUAJfRM7MBb5MSAaM5DF2kV1a5U/JMCXNqlxvO
cu1uQIQCMSEDgCV0072eXAV468prvfkZXUCMtzuRPoRiZaT2dpSWn++vpLl2JKA8gAISBGYgsLNY
SrXLlUSnNjurXECbG93VXRsqztQyA0H6qX5SXA8wUF90ULRuQ8VCGiPI8fNJQgCi802lNwHbqtC0
IOSgFhoHgya5dqygRj2exNwcUDEnPPsLqhbdk8FopfhWh6aSoTUNeRWlw9grAXOzpD4kbgMOjdqg
ju336Cf+aQTnB/0tURyQUNOu2IM1FmoauVKHhkpqD019ECpvRKC7fWGF6cS637K13D9l02TvkKsD
DdlE88LApgoAkF7KxzdlGtStnMDq9riYxcXeRDKvtkea5WcjyRofJeExILKBOFUJlPr9FdsytfD7
ZjmiDlsU+blumb3P8VaM8jwlO7Vwxw1Ta1cdYiEg/AH6AkxqqRtXTznDQW7ZWbjvmi1O0EyPEhPi
bUOunpXqT4N+0pmCzBqbHruxfJIkMvPXUiboXvtnUM6J9e6R5v3+BKzEhQAOzYQeCCGhY+0iLiw9
ydqBp8XZnJWdQfYu1XJnszHy+A6dIHwuv983uDLjKIwhJgT8E52IliF8laGhud6T4txCTDjIXOdP
xrOfllZsnfzV+b60tDiMlkwShKSwNJ5kfuiqPfKRyfhmVFWIttOV8lRGCt4tVpRAHuiLq3615IH2
IeVv90e84oLmUiD4I9BaQ0eHhQsSTj3RWqmKM/jIvjeGWv2A8sU0BOmWrMX/Z8j/mVpGp27JHV7U
xXkQT4Me5UPA1CHy0M/7Tf8m4rqOys/os0dBo1VHn5G41P1sQEuq+P6Q19LlM1pspviBYIflvna7
LTPBVbRbzH3ySRxt95l3wRCqaPTS+eK76ANN/m6/pMOpBMvPiKruU41O73tH7KYf5RYWae3JjK/5
UAue+1B6i51QlFPP9Bpf050GxoMp+d4rD4WLBOrID63ygLpSZn037ZehQ3ucvvGZQk5WtqGMtpbS
BWkOsuMAlc+CmIuz1k75oGhGX5zRS+/nVIKI6grf6SNmQdAi1NGaQjubyndwSKThbHiflUgG583B
hYsrB0iKxRtJzXpRcnMqztzNUdtrHgqos91f9LVgFPc56ETq/JxFcfh60S02NugQo2LRp5PNA6i5
NsjfPmZ2YH0Rbx5E8Z1IWMF9q7cODPAQ3PAz3AUp5GWIpje1Q01zFGcG0Q5DzX0v2yFn3WGfFcRP
kIW4b2/lBQiNJGSrjVlmBWjTxSpa0nQLwEfbs0uOGYocHaShH6U0fWfgoZIfwbsfrQ0gzOwirqM1
2IQ+0/yQnmXD9euZbaAJUldV1Z5Naj1oFHB2L3sXvbHrdf73/vhuNwrEqKBFhcc04mvgaa9NlWNu
dxap2/PQmjGu/J2RbIFQtkws9onKbVppHUw40EWzUsun6df7g7h1udeDmL/gIj/lUllye5wtgEDM
Go7E7KGuIaapoUy4cay3RjNfeBe2kqEwiWvx9pw26iM0RRGwkP394dzucSw+4mRQA/ETQuvXJrIm
qereYjDBx8TXtS5soNs9gWprsSqitfzrqWIDDL9hcwngRM3PBAm2aM9FQgPDro8j6Ldl8akF3r/r
Ue8zD/cHubZmYBKB5QPBRNSaF9ekJoUNMQLscasxI2U6W14PT30u+qDbapa1dpwuTc1jv1gymXNU
eicsmdv85hCPb9juTdmUVl7bGJdWFqtGDeqUZolNaE2jHY0OtXwM8dv9WVsfigPkAPpZ4MwurjbN
rLOGEAxlGpSw4HuiGTth0F9t989aljP3Fty2/7G0cAyel9Gh0tv2XJVe6Sd6GhMIDKAW+0Wpq3+l
I37wfAEvBBURzdqWySerxSuDWmN7Hus0LDNgEbRfEy6Q+3O3cmHNdGKsNWQbZgTGvCUv94G0Jq5N
MJOJpxR99zRdRIpXHrlLfCeLdCd9zhIjqFLjm8WnaEiH7/e/4DYYxgfMrDbA6kFWXKZQSFqAjlWq
7Znl3ysPw2SPabYFaNkysnCGdgd9uiLTMEpP2WUye2CK/FQoWz2MVpACEPjD3Q/GCRCo6BJyPZtJ
6imdYybYIMWfBG8ZYI4DFDZVwLEFhWxu4bPpjy4r5PcKINQi2hdRVyGrVtEXK68CnYxBTV75lG14
lo9o8/r6vP6yxUlEgaomnXDgPxFyhooIk1gAzfU3maLi2TlIDbia0Hlznq1+Z7+7ZzdpfMs8dxu7
+tbD4TNQukBEDNUvYK6vJ6hrzdJNhh6w3NwLMv3ToGsPrDhBQdyyt9K3K3t7znkg9gasaM6NL/a2
oijW2Ji8mwErE/HH4ijyn5UXWT/S+iciYh94BqX4A97oxihv3R6qomBPfvTChkDQYpQuH0AHcwA+
zpwflv0g8l/3z8zi7+PAoDkBWOtAboNdcCPtpHVp3+cTTZ/zwHc3gsl5I1xsFPxt+AKkbVBecqGr
unwNj9zMnZTj2PNHfYqehiRsi7315rZ+r+3uD2P5KIEtNC8BlW6Ox0GhXTIhQUVuC6d38+cx8HbV
SXswj/Uf69AEVZAHKci7vpad6q13wHJffJg1wD6D3CJGCqrW9SZ0mI4OkRbg2tA79NWoDF/i39zH
QdhtKQwsH4H/1xScgY3NDv2mJSs6S8ypA5iQPZfH+llGPcDbfhvKqIvLl+xF/54+yU8tVEogeOrn
3A/K/0PalfU2jjTJP7QEeB+vRVLUYUuWZbePF8LutsnifV+/fqP87c5IJUJE76IfZjA9ULKurKzM
yIjBLhfLpeylebmkqBMaoNaG3Cfry+ReorVY0RE9KMk+LW1Z8YZd+prKJPVJ+WcaSLDEVsJ7QTZo
QMdVqKvgQoZv567JNE9CUy/LfE9T58VyO/LVEcN+2D+/uCOJya+WRGSJLpevxzKjSC5ATQLgALQW
8h3DWiGAw9aPyz246bPOqzaW76hOXq/RnZUi4UDMpXnl4g5YVEW0fwL9AH8P2Cx3yvEiAaigFIu9
HqPl7NhEx4qCNG4hCJ0ZGITg0dgK7kwkp1Dbu9yt4IUUKyDfin11F8ffrSOvKtOJf4M1xZRs6fl5
4UyyzX+5WdCuBF4lvOqweMjWXJqLtcTP/dAo9zFoKQy7dXOS/Ia0C1iINyAGBjEoBdHbtBCHcPcC
m0sJmi54VCKvi3nltoxMk1JFe125T0fdkVapLfcYnuI4t0fHxQH/MYOTgNcruiTxWL4cHO0Mv1LQ
x763xl9asqa//XDBp81ZgGtB4gdrZSLJeWlBF1K/TZuu2pvQs/4yD0b3174fKEcsC2q84FM3Nc5A
kGhFXytStZ8aLy88RVmIx2Z2NTRQ8NRmREqMPfByALVhREpeJu2eQheGQIIlyT/+bhUYOzGSgey4
oswA/in2CWcxpzTIjZpOmrVXcqI64a/k6/Yqc5vp6ve5e7+uclGLcJj27UcZExAV+rtBJenCJc9d
lFdWuIWgaprSgFkRj6LdPbTPHaSNXetrEW/z8848O5KwBHyJBIZghMhw4ny1zxpCPy7EeNx3zugW
byaETU0i53aponGGxLot2B3x3p5P7UvlCdvk3RdJ41HwCpDia/gqjsU2s5cIfRVup7OvAle3IuKj
FBU5L278lWUORt33014jOTmsdrtuJbujGzk1LvP6fto16+hguf6d7ljv9V3jaZpND83RXvdk2+5G
slbIwpL8bE5upi6+iYtyNWAgqAgywf3r6z0lq/vjLifvB0oOFkHjJaHkfnAQYZPQLu3A3cRuzP6F
hKvPz5LUBKoLJHAfHl/unvJX2ySd++aT55CMRCaVl68KL3Qh+kKoI5PjGtGDYzgnlzx6d3fb7+Mu
JN9/vm9v5at0NmYZzB6oElh4HaEpgRuR35hi7IO9ZS+R3P5MiYU/kUPthLw8f4REJPslQLXCeQC2
sOcmTe4GSKnaTb0Fk6ryptvxOnEEGxBm++mVzeE7xTTVq/RV8dLN3v4298omJD3RXfTxO+IK4tR6
Dk1aIq/e+mbhmrjKPKKJn8E+ZLwWke8EffWl6ygnQGnaKYbrKJ32l/8NzarcqZ1Q9kqTLIGAryYC
xn6yuayVnvXTXxrT+yACoR3194bsxJZTB3Ya7sxiwRvOjgk5LSSLkXU0kTu+NFPB1feJATN4o5TH
ad1UJEjtCPsLKIvgtLChWLhwcUQAjWMxGQIlINoxl5fWmihRQV2KdlL/uXqQnlRphTdq+zWh1Wdc
bfVHrXOlyJuWctRXoEFA84GWY4RvaP80oAV/aVc0+96oCzk/aCdjreyiwkGPAFpqvxV7wIna5JCV
QYPTwmuG7YeL0cIqyk0ISIEaRbqa2y+SEGp6FqnFQTYc/1fU2JJBoDiZocNkaW9e3QfMFQIEAlY7
hhf6eQqc3WrJVE2RD1aVQ/xdbIqHGPLsTtna7VO4iMDiYjQEPuDFAVcqnrUgPAKTxuVcxjmok4MY
owJJ2lTc09Iu0PdwR4n+x38C7Cs3N5FOkqVK8cxkAuOCpzvWkDE7cL5IzVQxAZCpOGiBKz0l6kZB
mSheQz+mXcL+X10uUBXD0wzBLaRqEfZy6xYIOdhMJaM+DKvIfE56kHou7IyrIAGymfCp6DZikpZX
lZpy8CFVHEnNofwOjrW6N8LVc5ckCw7relMwdM7PnLG7ks9NgnPTauNIbQ6yB0iLLRHdUbzcWepI
vPJUbDBnZrgN0ef1YAlQqjqonuIYj+1d9LzgNq63HN5WJvKEELGzcKa4S6EZRR34DLk9hBukBjbd
b3FbPQVeswXa+Nt/XUR1sd+7PLiX9rgRiakP6gdRag/NqtkEW/lJ3RSu4mqbpl9YoquaJDYScqyo
nYFoirFrch6xnYykD2u1PRQrxcLrvEE/SwUEyqrtSZg4tCJV4wxv9fr2lF71gP3HLlQmwbGl4KJh
U37mMFIw4NBYwJQqa/pel6T48xlKhLqyjsZgAo6DbtetEzhJg+ivckDqdfGVfyJDoOM2jkhtEhTQ
QSC45MhmNhMYo0SoCKKJF8EAN/VUgZIS1TEf4zbZDCvR7v+atvtn6GcmuKFL02QZuQITkUzQ2G6R
IXSqzW8ZzFQdiT7ijfx4e7Kvx4SkFlIDgIsykKzIbsWzuZbiTAsNbZoOSbPFqykt7qXE7f2lq5yV
Gi53LZh0oc+kKojUgJHnLjmad2lbGJV4yDrEmFbtoINH2cpOtm3us/cl4Uo+kYV7gGkfMfAKSulo
luUcsmU2spGIpnCQj1BGFF61hmygIhY8ZdvuvroXVrcn8Yp7GURsKjovwI8BHULwL7NZPptFEFiG
SV1L9KG3UXddW27idA5Q047pJI5EBITTgr3qsTff5N/pQysBUoeunoXPuH4P6UhPsvcQ5hrcUXxc
No50MDLUgh86mI2fq5P2GR+jQ7dTHZNQO/d0O73LV+IudfzDeFfsIzfxpgfxUX4cPUj6bZZyple3
FargkKPHH0wQ3s5cBcqqS9Mq86l4UHyC+Fd4XzyTfE4NvIpoPgU9CS5+JvjMAwvKCZQMhT/WD6O6
ig70WX7Tn+h9t/Xvsm/DDrY5Zh71d7veJOB9GbzbK38Vo7JsPa5LppbIcFt8jIpyvCFoaaQ86Fvd
zlah81B9RISuygWneLWlmSFIBmMamdSlyCNBFciQ9JKSKQ8K3hqpW24lJ1r9Vrb+LrPj0+1R8aEw
6MfQL2ohIIU1RIlckCEKljSgaSc8CkSyF56iS7/NHU2zhISkYOG3D+7SFPG7DZ8NSDp8GZjGQP/E
b4UmNFGHtNL8WDgBoKm2rJO8sgH7CFxxU7/WBclbCPnhbdguTNicZcZCAh8KdhVIu12e/86cigQ0
m8VxWG0G+2/7TNm4THAd6AAZI9TgacOkJKjzeJCLo/Qa7xJi4o9io4a2cN/zgR8qQsCisUwK82Jg
HL4chBjGfSEpaXnU9d1UbQfJUy0vMmzlbwlvYAjOEu9UPLLYi4fbXhAxbQtNatEP8ao46kP79Le7
Fz+Pq8xEmQaEOnxWqGwDUxrbAT/vqGRhjq4XGkgxLLAGXjVG5c/dY6Gvm/kQtPWRJuhjo3iIhiSc
Fhb8ygguYzzkWeYca3FFcGiVZh2HnV8cQ1uN/1TTE+Kav5wiVoNFQQvAKKApQCZ2udR5JmhdQ/Xy
OMjAOxLAX27/PlvB8+seHcLIZaLMh8oK69zl7kPAgqwxmYLqKLykz/G7hcpG6oA89LaVa98PMxpT
p4YAh87IgC6HIU5iLguZXh1lT9okgvOi2OpqXMUOes0dqFTYIIR0K085mbbvLti+8mOwzfRBceEq
P+pul7aLoMYupGF91CQnfy+f8+fxOTr4G8E23MEeX2XkwJYoZNh4LqcVZFQMvYTSCtg8eRZDlSay
6if1cBx+U5SPkH9qHWmpvW3GCDJq6HdBCv2n3Hk5MM3KlDwDFelxaL2s3XX1nfbcm8fb03e9xZEX
PTPCZvcsYEJCN6VxBSN66snDmoaPXbyAvZoZBzJT6NBgXg1PTO5hpjXUrMOg1I+VfDcad0a6g8Bf
/7dMmowKGJEHWgWA3ISD5gYCSFzgQ0cNA1FXmv+hICUoQhmj3UbN6vaUXblnWIKHxlWAhnhQDrLx
nk2ZVQNWGeupfpRIfI+sFJ471sKxvZ4yneEzkFVn4D5k9i5NQPdDkPTE148BS3p5sZ1MXvJ8exjX
5+bCxhWDIc1GvaCw0ceulyxRpsyNAGqzCApByYj0MDdJYBoKDKksjWMVulpnjwF6cu5pu7C1rncv
ft2QUKNhmrMoCF3O06iDYroeB2wt3QsR650Wz8fMYiOsxE2D7ik0w/CRfFG3ndo2qXW8D5qVL667
yjYFJ0n+fsFZ3QSPBdSd2CPwciCTJPYRCvTGUQLb1/RYDE7vQ4FkdXvJZxblwgo3XclQdP7UmMax
RxOKuGtT2wKwWfBuW2Gb89I5sn4hoLVYnx6q69x5r9NKS/u+sY6A74BTttpgQH7tTsgfvOfFkvtn
NyRv7QfFghwJEqgW2yJnp3GMzSoYK9E6SomdbqdPCfD9R8ra2lzIkKO/7u8Hd26OizuSKtetrpOs
Y0fBmwIWfncfbQE96U/BUv1qZnMj+YbnOtLRSDTyCa1CbfIekFH/WPlOjAw4KkRL5A8zuxt8QTg5
jNmDoZAuJ8+PwiDvcsE/9mhAqF0fngByzMFSAWFmJIgK8Cj/iaUQKnBmMjOBdK3hH5tpJAq65kBF
vWTjeiiA6aAcDHYSFF9wki5t0KFWUXfJ/KMB1gXUWxzNs7xh+OtzynRQEUvB7TCVUG4kWmboAR4I
wrGXt1H14reeWdva0mP2OmqDFWQygZ1SIDjJR20gm6qkKoiDx6B9hJyXZ/TPUe6Mp1xfCHCvah4Q
pdOgcYP+ZKb1hBTj5azpaRgggGqCx19UJ0VJFAJlhPTY7qhBwhhJe+xwcIzad6BaW7A9s2DsAf0j
mYEY5CfpeXZwS+i2hX7XBZB2QsePG9VeI9qY0GGJ+eJ692GMKEHAq2JO0fd3OcZJkCUTvAvBY1Id
isI1Wy9c6pfiHSvkcUUkInULjzUg//l7yAehtACa5eARHck4RIPoDrkXa95t38Pf2IBTIN/JriNE
BExj4XIgFfX9QqB+/JgfoeO+cDfws4QfZ6UTsHMjktZkfs9ReZI6S0nSx+q1bA/Svbr09ddzBE+D
vQw1XzCe6/xjs5HUVMY8QS7ci+z2V2I44kI0wGPZUPJhlR/tH61F7nTWLQjAZCCSHzWA5nJvQHlf
WRtrfyu6xQZt4DLpW0/fnfJPPSDaxjEWWIevckPsA86k31QubvOrLvKLWGkfR1taqR8m8nyAzG6K
X4rd7LPFKhvvJ+AlALHE2x2QOdbOyt3nsQSq+PCH8Dtw0m/j0DmfGPM3tfu3PHKHAgCBxDUcKyLD
g78EiLrKuP1YR5X7fyiw+SBVoEkmdyLYo1u3791IsHUHTfU2Gh+MyFns6OHvec4a/1IGxXfWjSEj
E3+F0odsR44F1lfSfRekeF5cyKvTwGaWpXt+JAlxIi6PmuJbaRv04B1G7/om3gVHvPK2bQS8hehU
9/1aeGocbUnKcpbs6pxKl/PGsRLK0CsJo1P+3YMTKSevmWO+fcl/JMMGT6lF9HW9hBG83rPIUp+z
6bJze+aHpWwCVX4IsoxJsdPvfJ++q27vTRvGprBBY4e5kHfkw0MsJKrP/7Kvcl4sRQxcWyIj57Cn
dRQCNKKTOCPjy5/b3nJ+YGeGuMNYi+oQjQ1IZvORBI/jQJT7fiWueqd8ajxjsxAZ/Fz954EoNy4+
XMvQpzB1A8wNTqja7/LXg3pAQTC0B+/OenCiL23B4rW7u5xJvmMSPEsqwkfMJP01fhcnY2d+pR9t
QHo3OUgp+Z2gsvN2J0McfrCzRwbF/D/NMFAu/0PLyvmfXLVCs+hBO2hZz7LhxncdWNEUZJjMl2gb
ft22Nr9v/jXG7ZtarcwKHVzRSUx3MnL8Q7oBdcVz8LBMmsG++2opESv8L90ndyT6BCJ1GbRZTupz
/p6c4mN5n3qD2z+pL+ExPglLmR4eQYs475LljtuqAdXHQhYxtjpzQZrqCh+GXXiFPdx394st7jOe
FPDGf2nRuFsyUGJIdpqgUbGSO8RDwb30aNjaSEB9aakOaJuWav8z19Q5G5fIjW7yB6g1yzr4uj0r
dNLE7o6nZAmEzHwjv2ZnbFd8OmPqY8A5GXeSH/9qw+/0aS/oZCs2JBj/CBFpP4+3t+Pc9YdY7F/e
JG6TxEMxiVMJQv4WfOCkOgTvyqOIzmjxRRAWHp1XYTrbH+e2uL0P4iCjECTYQu3/t3DKmfqf84DW
2W4N7eg/imvLnb2eHhaGeBVwakioITRHqou1tfKCudaYJrSUlRhDLN3PiZTOV21T8jtAPjeylxgl
5k4BorcfcSTGZsqzTIKFqqhHgbEOrBqJZA5IMsiX8jE9t6d0sa1s5hRcUBxwd20EhgM8r2EM3ECn
1GtL0v1KtnZ6iLblwo13lR7H8l2QC3AnzgjoOGY+Ov7RPAU5bOh9RvFTlJBxl32Vn3lIuq8JPNG2
+DKus2dz34MDIVjYQ3NriUflPwQH3BbSi0zvgZlMT9mKHvMlMuy5u+iidZ07DUPpl5VpDuBPeITQ
nLtRN9Nn6VEgMI1j5z5bXmOLnxZC/nxd75Z6tq7q7WyCUeP4p6mdW0wNCmJVJbLGeZT7e/TL0Jgk
K4CNbH8kA2md+EHYKu7bpjlod8OTlz12+2EfrrVvPKtB+Es/b5+cmWa2yw9iq3EWVDV5iRbcDh+U
IFYFh9uR6nZyamzBkV9c6VFz27W/F1/aTWOvb5tW2WbiHOHFXHCbLUS5rDZzmNaIvK0/itVnaNd2
9Oce+bdN57SudrLWve1/letjvgOwhVQ74fF37Rhu4FnPJmo2dNOsg/uEvIEdx0NjSjERw2ufIpLY
tz/2+k6HKhDWDeV0FkLwFcJCibOurNAYaz5jlrrNbzzRql+ps3TBXs8JGivO2pa55UitCpy2foZ+
+VX4FP5ago5eX3CXP89NOW2yHM0C+PnRHiEK+2G9NyPR7F+3J2smoL00wx3hPqjUpJQwW0CCP08k
dOI7ZKDItLU16gxLzp8lzC73EVoEmZYUpOQMNPFxg6paFexDatSdmrrvdGIVsSjddzFIF+/S1rSo
h3+3PiXBbFE7Ts0JGLC4NNaygAejc3vk18uHCjISoD/UEXjncgGEGE9BbPrhcOppL1EHimkiMJ26
WDgo3C5pgzFPxY0b0GNkEdiehEIgN+5WSKVALrPhJCTJRk3H2i4kdP0O0QBXki0xOcwODVcdntG4
4IHLunQUgHjmrVkXwwn0nOIWBQ19P6BvbYOEU7SworOmEPcBwYDrFS3VnCmqi3GmdhjYCJlR6MIk
a1nLlZ3iQ1vk9oLNziFypOhzYxBZvm2yMmlXhr48nKKc1iSQ12FcaKhkDW6rjZN729jMsxlZMTgP
BuDG+4AvyCEv0oOrohhP4iBYD1ag1x3JtQAqpKgYW5MdGGMRP6ATN7HjIKhWRtoY1ZaWRvJZtB1c
jpH7yUAyQ+qemj5N0oWDy9bwckfh+xgkBRI8yObyqemqbfMpg+jIyQcl+i411IypgMgL03A952jB
V1F0AU4U2U5eo8CYAkMoFWE8lZDk2EEBa9zqghBumrymT6Lal0vJLuZuuGFheVEMBVsp0lB88zID
W7Wxoo5gFL5Lml1Se9JLpL8PlTfgKWGqjwM0nRsiboootMG1RvoB1cA/pUoXdttM4Iihn30Jt7Oh
rhf4AsWXyKEdv8e78LSxagLpjeI5Tdg/b2+464N0aY5zRyDPkX2UAcaTflQ+443+cvvnZ7bL+Wg4
Uo/bvzXzSrn4Vh6pYMmqMAG2N55a67UonSpe19Mq9VfgD3wJfifegrnrl/OlOS4QmwpdC4oB5qLA
Vdqd/qEX9zK4hsqPaFVmtphpJPGs9vBx2+7c3kdtljFvo60X+fxL16agICendTadaCyDiTGnI8jp
/YNFS590MrBnt83NbjgFbfM/iSymMHdpj9ZNMuJ6nE6tIjs6/YrRF/Pkb94mad12pp241FzdNnkd
YkCPk6UkgQtg5MDstj4LKMvECv2h76aTWeV2Jfmss7K9R8YQrYOmFS28pue24Lk19ng6szZaUk2V
XpxAI6LXq0iMitVoNEtR2awVCQg0Vr2/LnB2UtX3cJjTyRLRmViClMBLy9xc3565OTcFZNI/Vrix
JE2SRVJhwYoZpHux77EFG6PcSEKteLWan7ooyje3bc6PDCST4GdCT5HBPMjZ/Olgy2iMhoIxUFab
+8ScXnvwvy4MbG7TA1kBSA1uc0DguE04xEDFtSJoCeVmCO4DyVjJvvIINsvMGammLgxpzunBxaKm
zwApuGYvhwQ2LSH3i1Q8TbjiSG+2zW9MerbXsrZcuMlmnZYOYisU2nGr4265tBV06qTWvjmdkF9R
NsOQJaBfrHNbtczRzmIx+NU14kiMvsj3ZZWMW6O39IVoaXZ2wbeI7gcg2xT+G5jqhGT0oDiaQOO1
jWLU+NF3MDoxnhJ2OJl//g87BiA9BsZC0ZePA6dYTgfDhwSu0Q31akolkZhVISw4rrl9CXQJxA2B
9kRcxG2Z0moFgybYl3EKmgeKHi27s/4+0wCq4TMj3ObXUkEutT4UT7nRH7M4LklrtY+3p+uq6xR0
9tA0ZCwKYI6wNL7Ty4iNzFTSASPBA3ILAot6Z5ijtfEHlP9aEQ+i2KwttwoMyEWqFQjAg1Enkh+M
Llo0Y1ejgrXq674iUjlOTivo9Cko1MQOk5EuVLrnjg5wkaC+Qz8jCFGYhzrzBmB7LDMrlUVwgfuA
cuB6OnUNxFbbKFkCjM+bsoBVQq0boSa3wEIkZ0EdW+KpFtoR6Juwe85rUyXaCPbQ20swu5dM4P1B
7wKWIL78N2gapUmtYJnFNthPUTS5qtyICwu9YIVP6zZVqhgUt8RJNlt1FbZFvtGTVl2IW2anjaEg
wPsKQitew9KUk6GL9UA6oZoCtfQOPNLFJEd7kErpC0dwpk6EnXtmi1uiQgVxaySY4ilF8yQaIswq
6+6kYcz7daBMYnvXjVQZiVBPXeUoVpmOa4VaYOWUjKkGRWeitSC5SlQdjCxaHZCm0qBvlasRct23
V3h+VtAsyrpG0dnBufxWzIFEkXwR0jBxsZUaQ3sdxb4++m1uLZTuWcjMvyXQ5ADMO94vIIFh3vjs
iIDX1ygaK5bAdC0/D5P2WZXyY6idAqC6KB4WjP50Ccc5NzxAq9gdAzQnoDaXNqtQncqhhs2+KkIi
aGiFBUVLuAJZarAQvc3FICaA3jglOoBD/GUyIhzopLyQTmGUEbprdGfw3a5eVf1CTDB3XM4NcfG3
7/uxHJk528jZQxqiCz9YYpWYuRiBegVRK3q60FT0I4NztlS9yp7abFcEdbDNmtqLIDdJtD5Favv5
9gaci7ORIITLhFYnkFAmW8IzW2NXhdbQYThiGw62HHSO3oTqig7VsDfVCl3/NO/vGrDP2L5m3uut
Ob6kglIszOrM7gTbCGj1GFYfRSb292efUVS5JfQy252hrat0JSf5zofNduxJ3I+kHO/U0VkY++w8
/2uUrycXCXTFgiGSQASrgwIpuR9U6OfJvyozISj72uUWAMENDWSnL5BVGPV9nbRum3SHNM83Qhb8
LfQRVy4jOJUQOwDXC1ji5SwMeBBZTVWD/rYK/VUCtkRrOLU9fa66CqkGeiwG/660luiFZrb0hVlu
8s2hUMWQwizCd0eNHsRsiUVhLoF0ZgIO6HJkExqwiqRqpNOY/dHjF2EfWMggTeNTJKpeHlGSN04x
UttSSlcajH2cE2q9317v2eU2AV1CDzYomTVuq+u9mUlUgIswoMwgmL8Rvdmq8TklS8nU+UN1Zol9
ydluLqsyCgzoeJ+kU+KTKCLCHsnb6Ff51B/Uz6Wy/UzWGpvmzBwX/WRThrcCGxjYpRWUYwqht2ND
s7NeAnF5liKp6m8jHehqadBJFil3yiC5tyeXbU3uern4Bm7rGjVuSmvE/V71cfshCiLezVnXtS9D
hwhwUv3hro872ZnSrF7dNs3W7do0kBionyoIlrjhVz6lYRdV0klv7lTlJNQrdVzIxM3cLhjdvya4
0XWdnCRjX8JT6L+xolD4ltOPoDdxnW1uD2bWEZ5Z4s6ihMeJlGqwZEpvIXVEvyDqtO3RHC4cMumg
hAsx5vyh+GdkfOa0SXuthwaDdEonG9W0tQaKtFzPD8kS4nbuPXE+h7wiNWLcsQhEeJkW+eAy3lTp
Sq9VW1G/ZJAUCWHvSJItoL10itPVYHpFh8NCnUodV2Onv6ip8qVR8c/t6Z57CKPkgwwr2PmQ3/r5
+7OjmrURjZAXQdzQkQpnVYEE4of+B9x4JgplxWO9SE7PAoSr7XpmkXt6p/kkjgObhzr03aIsiTFZ
XhEf6Rh4qvCRx3d9K3tFLkKjovulNX+feLoYMBe/tGk5hrrf4o4RrMoLTQmd2kEZLbiDuRgcZgCs
l4HYFfHivnSBRj4AhZbBjG7a8vNGhfdj9DJ3MkG2Bogbe+kZM3tEzwxyPrcReopKGTYymIvICMWP
1pRdQXpLi9Bpptfb22b2lJ4Z41xOb4xGPw5Yw0lr3FQ7xqZbKetav7NGuygmGymipUfN/Lb5d0I5
FyQL4Rj17AYVj/VH5pTeo/+nWv+O9mVs+4+3hzfrUc+GxzmhoG0KOqEL61TkxXvdJpltRpJE0iSJ
F4Y1637+tWRwcYGV9mnUG7BkdJln+uuxe61TKEV1C3cEm53rQ/fP7PHd+WolS4n2szuqlISnPvLE
RiWBGpCYlo6U/m1nyU8kdzYu7pSlUk79kWK15N5yQdwdWxPxxef/1zJdYeIHNYobDZM36JvaqIjq
Z2QSF6A1MysEul5FZnkzvNz5x0jaW0rrm6J0yqtKu7MgJvLo55r4GQ5V5AS9pf19VpCxFANs/cMU
xXe2q5FiNmEJe53hjdpugKKzIGerUTDWt2dvzvVfWGJh8ZnrR+dPXiH9KEFy19WTTWkBEZXdR45a
vtXJATTlyJ2T2zZn/AYykNgcaNpn72HOSaHNWhpyZcTByqZ+I1ZF8ghBimwFPhHdbVpxegQxZQLh
PFUd1sGgLrVwzi4m45FA0zVSzTz+K4opqg25hgd50q4aPVj5EKMFEHPVdOPSDcAe99yRY9SR/9ji
HFbXRb0JAgE4rPQ7NV67Ktm2EvhqpByockQAibAOcQZRnVjlEChEStXW479uXmNzff4VnCuTgzBq
kF9DfPMr+lPWZHjS9v1r+iDeoV1g6f024zfPjCEBfLmjBiGPLKOHsUaipFenV6PeTyrEqm/voiUz
XAQhdEmj5xjUqaYFBEwqN2liwGKahRWc3az/LCD65y9Ho9VoXEOhQDqB7YHQXtuaQ7VXI32nNZ2D
XM4mSSq3UZY2zpJZtq/OjmUaKlIQ9tg3dTA9BepWyqd7GpfQGlR2NFHtOhNdIaoXBjsXsFysHecN
UpARFUqO0QKK42hhcGhL0wnMaVsq26KR7Bg0m1qqCQR6f4eitzZmHG9BJOHFyA9I4yL5FVvE6+MD
xAXYcIHL4RE5ZdTpJY4w9lJorguAngoKgSB0CwxFYWPx7WnKSaoZ9qCIdm0tIYrnHpWYj3/sczXy
/wrKWEUlQ4CrehsaApRBRyZ723nZsYhB9bgkaTu76qBpB/YIICS85S5XvRqkZpAirLqSrHoxsmuV
SI6BpjXSgxJxiBdumfnlPrPHztjZLrOsWGvKzpROGRi+jDG67yESLSrdfqp1VGx6DygaZJ/0XT3d
qXV8GiOVTHStCxNplb+WtYGPAjAJq4kmaGCBL79FDIQyqXVM9Ti8lYrdTytJJVm7EPj/SNZc7agz
M5wrrCWzznojl09ZUkNgKgUzd1dUTUhUMeoEiBXriNWjHiJ40Dv17VQbClI3Re8qZg7mS3OKt5Ax
972wFQa3k8c3agzlzrBqf5u2qepO8tQQI84nh9Zqtw9SSH/ednxsE/AjQIIQUDkw9jAWjMuJ6pE0
0lUw0J1ivzw0VY6OYHMJCT7nXNGtw2BVP7A8zv1QM2o7Q4owS/o4rqkSGBuzlnIbpUNzwY9fsc6x
ywm4fQtkB4zJWeGeEXk/qmDSKuSTESvvUH2E4pzXy3sZNDSadYqp7CTiR1gixxzXrjbkgZ1BuuD2
nLIqPT+tP0pYoBWBHBcKTXxUMhk6DXxf6U9JCals26gKyd9EaQHcQ2x0kROPvb4W8R8nG+XNPrQB
wtJOPgVgwlbCoTY9dcwyBdiTSL0DKE0AnWeZIsHXAZKwVqNJKsjYqvpHGFR0sLWphSoL8vXjuzqW
KXjEikg2HZQhwQTX1vIEPWs5mrysqjufFKMJ4hnNBKLAngaK9Y7DDMxGtA+tioyGNWREyKcOMu8p
bR8QPeUPyBMUaE2WabUPxihVPb+XBBCCyZlarIsqbtdRKyJgjnttFNBLZDUmJPik/A3gNf2g1NKE
BGGgjQBcigDnEwV1z55MPkSP3aqP0t5LwFlQo7LURR+RPkSJG6VmUNpJARpXUvpjeOdrqRk5IKVB
bBM2ip66RtaGH6ZYqgC0iJYPpqa4b6nd+egKtYVU9DfgLqbULofBKGwUpKDQIZZiohPaJtEOayPD
Ajq9gbweu0TZWepoGJALkLpkrYEMNHOEPpfbhBSGIIICTgkzxWuDcmwgaQiei6GqwmarVqp4EPRo
9Hd1qXQx/m+pK4+Dj8Pl5TTVJQfy8vCKqA1EBgE5Ty2uSj2Ny11AKUR1/aD4k0Va8jhq3Tg44IOL
YqJDt5O6VtD05kotc7XeWJOqgoJNwPqt1CAzLIR36B0luSJDRSLAVx8TtemCU67EZXUwC1CYPEHy
Rn5Om9yEEwomqd7pjTziQQ88bJiuswQKZ0SlfdKtC01VcjeMAwW63WqSZgi4fMyb2vSWQZqhHHsH
cw/Yy9hMoJkVUQ9+yXtJ/IYKXpHZI+jH+jWEnylEJuTIklZ+U0LYGYF509l5qnRIYIa53q3aWKLb
RhMzy80N5IpIkzW9tg5kuQwep8ySQ8dE/Zk6WdxKyckffClwxNGPnhsRHRBOIPqJemd0xhQ5U90W
gTeFVa5t0MSbWYDRQSx1Jw1xl30IgWUEJz/xp5QIQqwpTt+aPaqOWVxHNVpgTKQdTnmcd/I+w1fl
TmcMyksD2qx3AOakYuXjrK36sAnSY047aySW2IiviiQMoa20cv5YC8H0W2tE8785+9beuHFs27/S
6O+aoxf1ODgzwJVUD5fLcezEdpIvgjuxKYqSKFIi9fj1dynT97StFKruNGaAQVDjYvG1uR9rr1Vs
nDyq7wC0Cw/CRGOXGoZiOZI2sD4QdfDA9dNQQAts17L23hi52AWrYG1qVW70g5Vx8U0XfJruobgQ
0W1TU2kSCR2hYoso0kN3pXZQHiOtoGXKgEJHI6LV2TcxtcfvfmUiUNSwTsYZ7xnIK6xAhV4KmonJ
SwZL+fjUpfWPIsfh3NZCq9e6EvmDDI3TbWQTqir1GEJ6XE7Owl2tFWWQsAyRd0Ye0xzdqTH1lijP
RkNNCS2Tkrmdk3q2dD/OfRsAtRhNzVcxTZNJoONg6H5iw9huRj6DQ6GGENJSEOaTvSGi6B7ZPM/2
nldmekGdtrxzeD5fmbmvv8cta/ON7EwJAc0SQlTJgALnk9sQ9EAPVtBA0BaAvRuolhYubKI31xu3
9L1d2xfxnR7D+rEdgTdDHFbdxFZMdny2oydq8fporMbc2QoSZNARzB1/4xnlfIsLu2qg7y7Le2/s
Iz+zIa3L95B/DrHNQgfFLqS27DeF1GNzcLXdmg2DEqgNT6oJtiTQTO6dInbkpp9Q24O+ixe0kCLS
+Zhi9ThNp9iek0H2jKa9oL1/FcvWOlBEBRaeIi4fc1eHUGqNSsh5zhVoGpHDHYcRLoMbjRsoV8Xo
V1SiADG4rI2b9iRHOpdoJDazlvtzk3E9G5kQJ7egiRRC/xTp3zCWL9MQYk+8jhY6VSWry50p4w4M
IF5dRTcGHERqp0pSXxG8J3zvQS3YzaCQ0XZ3VTlBaltyi02ZHdMaHPkMkJGkGTvwPfvUwnPmT6PZ
dmEFUabG1uWtML6pbmzawm64XhXLjT0ihsc7CIxWIpwI3dAmnoMvumnIk9eXErBXf3AlikglxAWa
3gwfLK3iOhkCzsmmaW3jJIgJRpVOgqKaKCh0swhF5J26akL0GxSksVM+SMALULDS15SE1VVNakwz
9gdxdDWr42SG03aAaNOIyliwyBjPkYVWEW7H400fsfALxfSQJ25AApe041SDbdNv4tsRkUybVJIG
BR4PwoPE72rO06hi7piA13X6nlPQhiaeiasyK/rAiDTi+UsDG3FQuXCe8Abd2ZEOIX8NkZMpM71C
HlAHURPjDFcNyCatgGS1PYrtSJR/11VDH238ToVdIi06UihPuuGNVcSEpZPfUrwlheXkSVXz6KkF
Sepx6OjwqoKZocPcN/61xOdzakPj79ajQwvFLI/XL8Yd+AcHosTNJmoVLjXksSP4RJB6o2nF0JWY
USQaRNqWDX4c8c2EjtWiVFvg0V3YES3DzzibxSczFJFI8Bm1Mieu0BaGBnvQx8OzQhA9F3LMRoEV
wXcIaINROMYbBEIMIpomKg/e7HIIeaHRa0iDQTcfdFDqhCJsGfCl0UxTMYyGJIUZbLgste6femhT
30vp1y9oPHceUKrin23BbbGrgS6C6mxrSygL4M5ApNN3sGi12/KXslaOvfUhCllsCxPF0CEO5uI7
AqN4yya3zHo2oB7u5S3OJgOAERbMnTKstaIJyNzQY06ALME+hNanya38Z0d4wt7YqgwgzuBwL4C/
FROaOIbOj3gJxjrjFOnEfR4WkF+JfBN/jarctzcDZINuZcDVY4R1gvaAVRVfp7mAhYZEZk8S2dq6
T6qiim7nqWvwYDqMeKkZZBvfD0R7YuczDhZlwBptMBloAkVnF3Z9X4PFYt7CSFROAm5V+hVgT9Mc
4NkJMMoKPdArOHyhThp4hW6CHgIpNuHkUGcD2BDft0M5haBGqIrvsjL1RxEPtNi7kntyL+tOtp/a
mFbwBrQNbCPkI8Mn/A6IZkystW5VJ529cBrFtlEx9yCOFbw2V71Tqy8QEUchzOpI/EjrGhn95bEO
UYqzoeg22i0vUlr7EKqfq1HynchJ720dqNf8EbERiBokTvSMpwlMPWlnOc5tQEu8BmNjd7fIRYt5
U4H2GUaixmue5MJyC9wGvwZbcByVEDNXuqtSAGs6O/ELEpdHJxT8ype5mdJOOXqxtq7RWVv4DU0L
2O82CXBIa5i6MsfquX5roI85+hE01zsdZkEUPOLrxh3lc8fTghL9pCXvixR+DHYHwrhuf5XLkADg
YXcGN75GXz+UR+b2AMz0yLalIyKVtrHT7cFFHo4JwzlxU0f5FHoQgAOOCaRjOgFHpQniQ6XnWEMl
3c3tTNhD9cGL67hNahnCVM5243spKKcgfTfMooRV66gIN7mAtEPS141Em3Y+aQd2E5kPd2Iz1MFY
5H30o9HcRnTUsFbe2CWTl1sy7arAQq2UTr4FxuXZe7FnYX2dJemdbaC06TdBO/t9Es3WY45rIZK4
10amgZK+3rYFjXOEwDy8bRWy2mD8HiFEYHKOmQmvYHEiFHWjfeWR+hvezfnRRMIHuGzoxDYw1vjq
1vMIbvewpx8cr2/xW/wxSqN8yu9jaeGeAN+CB9gGqJgnSgzhg1VGpk0dAmLqJC55DE2Stpm2bQTj
n8SBXkzoPDO5FTZ8jDSo/C640Q4x+U5PVQiSYWgmIcYY3YhvLQ9Cd0kxhbpLUVANYZI6HRzKPLDH
tBiD/qvXNSM85hJNbkkwFaqBmluJAzto70czQds08SoRPerAm1VSdPDVUih3whiIsBCoiwYCEQaP
vfo7kHxxkwZ1ScIMuYQa70JHvWFjKaGbtO8hiDlUcYWfMDDapnk9WVbqWCaE5ILLxW0+TNG8iWwo
rmezA2O3D0o8WYkDQv4+5bAnL4VoB/gGJkcnXhGz4+ArUMqESNlGTHRPrkMqb9fYc38TRVKwbBK5
jUCp6OzmJuY8KPZBaDpn606D525LC5mOtOB1g1vq5J7ZOrUcRAoEVj8euatsmlnG8cq9wcPxMSYl
KDZdFoDD2bPCkKUj6SfQnzqFA70YuCof81Yi0kPO0CB1PXfTp8ErG/CzO4CYbGookQYJHiw6p6TS
ExJmiD5AAdDadbSJXdEPaV/Jyt4o36pewU4JPhdImkiTMrhj7mb2aKdSo9zhKTKhgSKWgA6I7bYC
hG9Uqm+WtgChazpNdGaaisALKcqKYefbpwCB491APJ5no+zCK0CrxHCFgjKIpoArQ9RkNZrs0a5Z
TuAKmGB8G1o7+1D3oFWK46pmu2aq4TsBRxPDYFMr+iB7C5rldVnP/p7jjk43ZoTVyUB35B1nPom0
tKahyzRV1b2sOSqFfBBBuBtQosrRelBGQWImpJAThwsPXaIOESLxSj/KU6emdp9h/nO0QQApNd6U
zi6yisbqlkti8awL6xq9n4AUXne+DNWe0iVKKllFP6i8GT7keJDybG4LJLTmMehmCAQPpdlo0Ex8
K3EwRQppBw5vHbKm8BYNsxJsvtwOxi0Plg5q0Bf5lgfGCywrP3QcbzC8P7+9FoZzJx0LH+lvtHkp
kLrTea/AltllfswcyKHVvbpxOAxyAvm5ajNxDzGET9zhtTbE/TLTyX6kruKQvReTBz+uqYYZnpUU
ZRJPjoW+5cnzdDKELPrhsDhQSGqYzt65oJKnSTkVtslQTvfRfjVGFEvpDrVIKQLDhSWPRlAzi/Mr
NflFuAsnryy+aE/lz/AZkdEJROmTAy9n+2vgWL57DJG+3809zSBn2xrcZPycRIwOY/tQ2rV1KJ1G
DtvZ4H+SBvaoSyJPS3e7UH3Fmz7vIsAlJj2FmYcQVW1J0wWfuHT4YaBVMKYI4fsuUeArRfCue5hL
akbe3lmVoQDeD7MNEEhUxjxHRKIh+TZ3wrvyFfzkHZR8PTA+TDq/RurIBOlQFB74piphZrRX5dAX
DwsDpCyD4UuEKId7GtT5F1LM5HssRs621jiH9oE38Jw/dgJYhM8ufIzpas65U3zEr4fWwGx3BA9w
HrfudWB5lByDAEn+dBBqvm4RSRX7eRrARiLHTxwYK5Y2cUVFistrxAZVPskzOnr0q4LoDQ4XVE0/
yyFywLVmmzrISpwwxGF9NfgpoU5Q7tAjOcDK1nU3IhYeDawONKSj1r+uelHzHeqqHLmuvNZ8E/i9
FJkkTtRvBn/sxBV1ewFieaQkZPOpmiwn3MGgFvWhkjVcJDYT+PAEvj7OlRLsvqoE82/HoqIA2XRq
8jB7M0e7sYo1goOOzLTKCqEqAE2Qj6qDIxkNjj+e9+GPGiHsTV7Mdo0SYWHFKd72QQr8XEL1gave
RSiqAArILHjvw8H0s/MQuKq/kSEC4R2H51RsKNi6yM00D+oPNDXzzxXqYk89a/z+A1J05ZCAkTOn
2TQYpAy9Yqr1xkE8jkRHLCLw2OOb66uaGyP3fTCOVTbjVNFr+Hr9mFWWUzH4so6+YdPM9NaOaq/e
dlMARgC7F0GRCZ8rPwu71t9Xo7brvRJh0z0FAvnAaxKNfb5Diwx3NrLMIydBR29dHFo+41zIhkoI
nhI8QmXEbZVC7p4MmSvAkI/coI3jMLQwtGmNlzztdB2E1yHyBN0GDjwxGcQ+aJ2EVTUG+ziaGxSQ
ehO09wrx5dK81jrowafIY29J6dB85wa59+CHcNeyIgTZMk7JaKDrUU3fCvj3cLB1m+dmM8deAMaA
wVTlVR93fnM9OpEOsqIMyzIDryKhaezDwb8WuoAMHVzfwE4URUySTUv7qus+KBdA8Ljcj0GspNds
EZ6IKW+2wRg77VjcGV6MchYbRVT91OSddjeupiFuNVyoj6PERNJxcEicTVrnTeYDJnLlKsIHXKcC
5SF/VOEPn8DcwBWPHpFKzdEl6OTiycIYMg05dNtZGHlVUtk+K3dlMSICK8G/1ySqCqKP1AL9aRqa
XCA+9iwPYNh2+MOE6Ly+Rv0z95M8DMaDXXUmTmk3Iwacxrop0wDOg3dFowZVsdZq5WMMQiML7NEI
DbIwhzYzgNRe99LmvcXTwSJ8V4V9WKVB1wc/OuDUXWQ0AyKStpvrPPVLhHApL8poV1dNoLMJHtlr
JCxlf4SvFTzHHh7PpI9q65M1dx1kQMmgwhQxiv9jzi2yj5y4t5PQwkub2nARF3TSCBB8N0XkqtV9
l+8sn7HnMWdLr4GW5lPYAM+e2DmxXwWevQ/UGRAQEdXGHx2h+j8Jyv7r+/jf9EV8/HcFpfvX/+Df
30U7KUaLfvXPf/0f3fXquWLPzW+JVi/P+jfx+tun/rlHpyX73v3P8mX/+8f/ev9PfNefY2XP/fO7
f2yanvXTnX5R0/0LkEL9z1+BX7X8P/9/P/zt5ee3fJ7al3/+/h0uZL98G2Wi+f3Pj65+/PP3pYL5
X2+//s/PPjzX+LP/nd/6T16eux5/TOJ/oLIEcklwKYP3finVDC8/P3HcfwDsjSIsOtmhtuCjetJg
kYt//m7hb9AKC61SUIhDRxjafL//1gn98zPf+wdiQpiMhREGDaWQ/vl/P+7djvy1Q781GiEqA6D/
n7+v8EuAEoDieelugkpQhLBxVR6ltQj7uBjwct82zaLDijrK8EW0yDlfqAetCrG/jLQqjM40h/gz
Me6RwyIye0PZAbnSORXOByWvLZ9cKIKtICm/jLeCxOA+ULvyMF4f3iYyugLVez5e6ic/NQjqAS4g
iYvi8y9If98viSUn52g7flZW39z6u4LC3RLWvDlUf+7b231aVQ9/zgZFPWibookY7WGr2dQhClyT
oe6x6aIriWR5hIYGfomJ98QooYdKJ+Tf8B80C7yvg1bIIRNRC/9Iga7+3E95m1Y2CzOObrELKKlV
bXCZEIZCTwIYb9D+vUYMhUB5NbRS/lEObpSGYTVno1/kF2rTJ/ZnYQIBIy/EGqCZvjreRrgtNLk8
/9gMkmWeIZ/BDVls5jZqbyYDLMD5XXJPLSBBhsJxPehqQsfk/QKaCCV3CEv6R9DcaxfFt7B+ELCx
yO2wkSK3iDbSKmFEgYM6GgxcSU7Vs1b1iEhExB3Z0IHkQ2L5M+oQJmzDZ10iYbl1SG8h/ijK8rMY
+zlF8rl8LaQaWMbA5fmVstDVH800xPuyXXLFfMSHF6a37j/4uWlgBUEv1MJ0Dqv2fnq6G2yfzto/
eswuNr0jP/ic0aywIn9vz4CM5NZt7etveATnQ4VIP5Eq8i5g5tf4uuVXoLMI9hRPNYrLPzfhDcQi
aHMZ9AaL7HqWk7kjMllxf1NGE0u6qdxattyQFrWt2L4qoJv4NxYB1XVcEXC+oItqzXzki9DOe28m
R5+3IvVoO901zn2nOnRR9n11ZCXqJijHZnFQXnFLebckHC/SP69gPFgEYAyBnMRLgJrZL8Q6feSi
PoIU/NF1uPwS6Cbfo4P1K9BxfM9cd9hMlc1v9DTrnSX7FkU55uy7sbrUV/DLPcabhicsRFyy6PcR
9/2RaL248wa4LdcBn4LdhOQdsMuXxc8WBMYbhEYIkVT0qoJpCruOy2yv0BNQjui8ztXWtVq8rfmA
KsKPmAM04wV2WpRFi9pYVOK4sZtLqqanZgj8Ph5JmBEIFazgLQCK8kHR2bqOnINCoDQE/1n/0L/n
9tcA/gp9MkHkxebuYF277l09HaBToOMrm1wwhYvpWa0g1L3Q7QtXFoiMeAXuE1XoaNC3xte98UAo
ysgn31JbppD0L8uc71FOKjbnzeEv1hfceW+HXJ2NLlKq7ngYX4e3lfyK9tCIP3Tew/lBfjG5q0FW
J2NA/cYYUPtfU/vb0DwT52qo7s4PcWIecN5cF2pw4HIM1mBycMqjlu6z4mhZc1rSKI1dnY70DlHt
9vxIJ87au5FWmzR0ZeO4c1EctZNvBYl2mo1P54c4cQ4WTxSdKfD7wDi0suEyMu5YyxJlgVYXOzNL
AA5pt2locM3zdrrpCnZJFevUrPDYg0fJAQzPX4PkDVIuvURR+ggetB3wE19VEF7A3V0aYnXUDJQk
JJj7iqNCKi/xltxWSy65lL+4sOhkDfHzYYNitJRGq0GA3tGqzXVxxEXNqTlE1g4glKTHMWji60h+
6iMvO79bp44eOkkRHix6tejZf29etT2Bbd/DkNRFJdldTp013C0B3flxTq7fX+OsjzhYVsrQgPrh
iHrczh8cSExO9SUY8y/BxrJ+8CtjBzHPovfwfjJ2lStGUCs9omzVbAQU5qfq1qBtfymJyUvO2Mnd
ejPa6qCjLB3ODLizY00hkKTrg6PsH3WBhvvYy/LSSVTXpmQILxi9nwDalaF9N8uVD+hMqNrwBaml
intgJXZdDG51eUB9r3DdL0aCiISSxHEANdM6rcF5Vb2gulh3ecqsb4O6qdn3Adn/mfY3IDJPoPhS
Bnxbx3zXeWQ3oqO1iVBgtfZUTX/D0r3doRViFLgiGdWVXRzbAd308CmwhNkI1mRSP58/cKfM0NuR
Vgd7ID2KvEiDHgt9p+z2g5yLH1Q9UQYoi4VS0/nR1hjV5Y2FEPOCho0ArfuFyMMs+MJw9oqjgeLc
HO078Rp33xwUpOZJf/VM9JkiIB3lF6vMapLk1V3ZAgmjpkzMYaabQ2nuAG1LPbT4RuGWkktiziee
sXc/cLXyeakLW0F88ahFFW9tOJgf9GhDvQ64pwsn9NRdj2w4AtDatJf+3vfXkNkjEF3AUB0rUalM
E/BRaEDqrs4v+SnL9XaU1TVAa2WR92TENWDPnQbzvgVqTf9Qu5do8E9Ox3VxmAAPdYK1P15WHeEI
josjtz8XLaBrAJSdn8qpvUG/wp8jwPVeL1iJTDPKUsfeAroL6NBI3f0dPyZceq1BZRKDSmMNltWi
n2bFZgA8nTs6eXthy/QyH8LJqZDFVUdQDOdsNRXB2sZr+xwmGEffMo/t/G1o/zPSnJ93bREPRU7E
hnbLWtfJRQ9JwMqgOJbNTQ5pAg6iCXJJHvHXWBQ3+u0oq1PsATRDIlmw4+g2dlL3gGp1AS1QjKDt
hpXuTeC1X1o2pB0lX0nX14B2gEzo/Mk4ZcXe/ojVIR8J9XIoqBXHeeygAVn5SF2PzEsgokaSyAIU
VwyXkjQnxwSjRrhkLkC+tvIRczbZkmts4VUNNJsRqFzPfuq7t9P9+cmdvMFvBlq5O2QMtDLhYpJQ
frS8Z4K8EB4pFK8urOKlgVYuPDrzCDFjVBxF/Kk3bTJGOiXeIQLF/fkZnTz9Ifqxf8aqCA3fX2S8
bbE3IJFybKwHWoYbNT1Y7JIDcHI2EfgFYzDUeGDtfj+IdqU3KKtkx9J9DSngJ+WHOKoyH4CY87NZ
k1/8+6It0qNkyQIgl/x+pFE3Vqg6xo7GC8Bk0mdRvZPDTfMHL5D+aPZjapfJDOruZotGnsS6sG0n
VhOENT7kgj14xciFvB+eD1WJTo1lovFD7z0UiL8umZJfcz2gqnk7xupoAEDRNyPBGIFv7eAFh4dg
Ypt220/VfpLdzqp+WOjHPr+wJ16UyFm0iKCwGyHrsDItOnQHOKqUHaN8uCslySBbWSTnxzi5eHCD
MQzUAZHKer94OUARVtfU7JhrskVobHl8o3J54YicnMmbUVa2QgdW2Y9ew9A9USU6lEmMLN35iZwa
AlkoNM0sjTO/NFgJaYrRjnt2nKMb3agtRRHv/AgnLhQCVWTXwTcOsoxgdQZig1Jz33TsqOxH5t4M
o7gv3BvPri4kFk9tCUwD8ImAz0GTdrVYzMu7opIE5zl48et7a3joq0tu3omgZKGS+98xVndGAMzm
lJXPjn4x6wMFoDDVgNTukNI/1G34BDwyBzxW3g0lvxR+XZrfah372ZYWNDHZsYs+xuaxJF/7+PX8
Vq07jxaT9G5+y2l5k5udI+aMYxewo3XdOcGO7EFwNkNKmJaJ91JPIKWAJDZ6QBB6hSD4PT/6qYPy
dnGXBXgzeO8CM1IMHjty9KpMzUaSJ1bbScy//41xFsU1UHsslEorX91vNSr3BYET9SUYnwez8eVn
+xLvxMnJoNBD0Km5NHWvVlKMflAC6FccvXDv8x1LnfAaVNd/YyZvBlmtWNA4VuHNIR5ENCJtSMfu
A+VOSae4l7IF4vl3hkPXKbJBtou2sPcbFKL1s5YuDGtYVOjDacEJBpQJNB8gIXB+pBNOEioEoO2B
2vOSdFqZ19H3pVYh3g3lAPji3LkloNVMZ0AQoOfnApXBqYf43Wgry+FMeS51idFmlYVAuSqADe5Q
kEeBqeiuNchf2vFhEDC/UGrgizCwf2FlT9oVVNFAqID/orf3/co2Y8tzB2RJx5EiX+CieJKC4ixK
lG38TDnAoFbSA8pp4gNAxW13f365T5qWN8OvTEssXad3luW20BqkWZjk1sPFNOy6dfincfFtkMot
lxz0uatNnesismytFgPdo4/pVhqGU3pT1l8YnrdYPYUPjriCV5ShnnYhqDmRu4ogTw2mNNQR3V9I
voB2QVIMInbHx0kADgv9usoUqeDXaJTaeuEl3rpTC/p2uMU6vDFloixpXSkMZ4/oGgjvKgWdmcf/
fNPejrFyVKlvjaE7YozWHIR4ZvpuIhdW7dQ1fDvEylJGIGWU0ixDZL5707gbae2j6QX9UuenctJP
9CFXEC80fwufyPv1AnuIQTMlzn+H3h64xOiMuaetnZXa+qGL9mg3c542AOFzfoH/8vTQLs6lC/wT
PKDV0O1QeQ7kNtixbql3FaD/OYkHDdpap412oV2ZhEJhZ4f8nnP0VDfsgrqmF9b55LuLuAaVwIVO
BVS17+dfWpB7sh0b83fvRDCJLcCP2Wy8HzVTNx42wLPmqyVt6LX2ohtthivW2BdKTCcP7Zsfscrp
2b1Cr5w/sqN0bmKlABS/u1gsO3kP0dEO5bol8lknqiPScdBUCDhQyuFpk8fBFdrhGrAnzuSKtyBT
UNN0bZPW/37+iJ08yj68QujuRvDYV+9xMADMZgB9PPZtZR8c4++AUpxTNCSYLKQEuDM5ThdyaKe3
laDgbkNv14O2yftt1e1kykpLmHVi3Wj5wM3eBVtD328dC+KgU6qjx5z7G+ZUG2SVNpfYE04591Bo
XxRrF/ceWKN3ZgiNV7kOzBKllPlNiFYWlKcuXN2Th+bNEKtDE5UsCNSAEMUWj3Mr09m+WVoGzm/e
yVPz1yDrtJcqCtsNCwwCypEv8E5L/mkEtrXu2J1h36vqwllZrvyqBLAcTuDrwQiOTvz1Q5XnvprQ
WnG0oWsOio2qOiDbXNQXXt2TRzKAMwWoJYrwa1CQceZI5gGO5BhNCWBcaUi+VaTJHHb53p2cEgiF
gwCVL+QNVyfRqUoFeCHGKtF8whjaLsVr604bMlwyZScPBPRnbBcbBpO+umjxULV928GUiwq0OvmP
Ytq6ehuR67nK06s4aoGXvoZwU+IHaQ4PK0Bn2DD9OH9gLv2I5fM372/Th3hMHFy8snwuFANb7WFm
f5wf4+ShXPikkQQAAO8nlcibMeqoLaDBC9scwz0j0R6MsdDs/kiLbbg0XF8Y7fSM/hpt9UzRHPBj
qRCnkwIwCZXVHUg8i7vzUzppL95Mae1SNJDfBLU4jCQoBYL8G23/1k1+M8LKIoUe4E2iw6I1Ou2D
e1rnm6KYt5UZ0/hRoVXy/ITWfC7/9jnfjLcyT+iiLtWYG+TYQF3ijrcLKX7Z3Qp2tZSCNDu0o+AJ
se/RN7wjngbyHcKVOJH8EuTnwtqujQoP0HbCasy8qMq0DO9AGJ2cn+zJIwJaIMBsALBCXur9oZ9n
Ky5CkOgfLaZf0do3X80B+dKgg+qCz3TSmLwZaHW75CDJWAVY1JE/OzUH+QRc6rpOctNdmNKlkVan
3smVD4wcRmpmspfoQUbpBjCHrBHP59fu5O68mdLq5EdNo1uvH2AwZjokLICwjLp09i/tz+rsT36N
HhLQNh/n8AF0Vpum+8Ph9eb8RC4NsjrwSO+A6sDGMYuwKTx/BeLgohN3elcIBEJ8+BXRmhzcLtE1
7o84aLUDYppmTqz6dbLHY88uHLTTk/lroNX2e7QpYp9ixUIZXIPoNZoiNBNGFw7ZyXc4gu8N6Cx6
r356cW8MeduD/Why4XyP6LYHissLF5pvkZQO2aiKOdcRerkvGKbTM/trzNVdFZUEfJRgTG2ebWfa
4MS1kI0/fxZOvlBAOQLiDAkj6DO9NwitTQtE9jOiCvHKIZUbmL3PXoydqmCLluML3u6pKREXDz6g
76DNXZ+Kpi91GY/oyQyKxt5JkPdlbV4Ou46L6sJQP4swaw8NBUSfAEyK5PIaDYdGPKV9YCIBSZr3
HRgaIzxavNp0hVj0meJ+uwSRA+iRuJmycL4jof7Ua//QgQCHWzZP5n7anV/tU7eCLFqCQGUBSk5W
19uNzBwLjt/E2JjBlXOa16a3klFvzo9zylQRYLzJQqQLPOPqUqC3ve3HqCqPFbTV6SuKYOe//9Sp
efv9K1NYFjkyT1ZdHgWoV+sAvAE84fSpncC6gQeyuag+vLjT680EthvwTMeBCMVapaXgxJcz5OKP
VTzIrQLD3HbmgZeUowj3tHV50lUxTcE1ECctHesvUwyM7vlJnzq8C74N0DCkHaEY+P6qeCHvBUHn
8tGhjy610cR1sILH82Oc2jhQakG9DJ0kMDOr64hmQd3PriiPTVU/dIj2E8DD2r9hzGCS0WSKPAJY
lr33E5FMTpOYmvIouwY6CXZhoAA4FJlp2+9da/BYx+jDPD+xUycGJdkgguuBbph1wQ15YTXZYiqP
k31DuwfwdKRcfHXyOq3rmykWF6a47MX6vEAHAfgERDO+ve7aYFWMGkWhy2NUho+tl7j6a+nux2bP
xvyj035E/HnhdJwcMfBd8BMBQopQ7f2iCs9mlVUF5dF04AF6FlGztMr3qfApUqZhQuX4RZJLynNr
anQ4rxAcRecDOg5Qy0RR6/2wHWnBUj1SFCq+h1u/ymR9DQ4J/QcUhJ2b0Unj8SinnT+k6EQw/DAH
XbqQn9GL6fhfTy5+CGK6GOhtrPc6PTUATFi1VBbgsT5qOwMDwvkDdCI1jAHQHhOAGBxht786tWhj
ll7oAifJB4QcPcvmvaXyj8EkgaR+GMaXqWnTQcnUs/IPkw4unKhfDzCGR2XSgVqhB1W31f7KNgTx
wdwVR7w1CeUQzERFHip5ab/p/a+oK14Y71ePAy1g8CNgvx2ko9cCOFXYNgpdX8URXbEpM98gQwte
lO9VsC3AanR+bU+NRdByFC7VcDzNq2RG1Vp1AX4WFKJMu4Ei5PzZCmdAoUEm/B/nDyG5B5pK+C1Y
RiCU3x/XWKM5mgs4AJb/ykERF1cHh7MLR+XXq+gDfgpYEgRwYGrW9q12eotBLAIhKkN5pH6QY5nG
z1PwbDUv7lM8XIiIT5wMDAc13QVrvdSV388JVEUj6dA6eRSgdcgtC9w6T36+dfkVyC/hUP04v1mn
LsK78dz341lApLAGrZdHJ6i2be6kpiVXFZr3I8c8gvoqoeP/Je3KduPIke0XJZD78ppLbarSYkuy
5JeEbMu5r8z96++hGmNnsXiLaDVmejAzAiqSZJAMRpw45/fSfZf2OTgoRBkNTr6STu7f0TLbsI3t
abRnpE2kWAIH3gQplnAD9rwDSSDEF56c3ghIbe/CsduolK9rMDy8AQS7g5OSx2fQAhF6lWQdq3w+
CWjQsSuDZlZMZ9qrnerp8vc5fZ7zZEty4mna69xH7qCJ7s7LIACbEkyoSP7RsjDb/hUWshI5VY5j
zsxc2xlclHBQ5xa5MCcpARg9wI60IQH5RdaHka5NjDkH2n2Zf8nbWAZbz+xl4HCIdcWdC/fJ2Jvb
ZdiVkgt1vesexjkOcMwi+W4Bww2Hpg6/euzQA6KZQdh4dKyfClhy8vSxbd+d9D5Nf163xFvGM1NM
TGVbvW5DfgH1hPEtnd8r4zYpwCkQfbGWrW4eQntTVd8ENun+OI8N4Dd/h8dmWfTFUmoUU7BfM+KS
29jYJdVNGm6nH10LWTNwNYOXxUEGbSswfBnEAigI9nRIpijoUGdBBVHYYronbJ04P+rDu9y8Ze9E
1rwo6z27ewSL1aaQRI/9yycHjKL1F0uJDkk8Bs4XE3xsbT9PeB9P6JJHYje0HTTkLp5aCo5BTon8
3BITu9oZWdSI5tGKpffQxSiRb2WrBnhyaQ56Zr1Kyr1ZvgFZ372qFtvY+RLO078G+OAbKE4JnSjY
px/+tnLdiYRLKtPRDpKkeK001uj2B0DE1NJKcMtwtyjeJIjAAK+ARzEzO4dkiQtlTtBKC/VTrdvl
9R36+Q1r1+g6mAzsZ0VHd60V+pZeBLRKqObZMYYUY6uGT9d9i3PlYdx/v4WZe1MdoPddoS5XImVY
g8oudN4y0NRCLMFdepDdgE5TmN3mnYVro0xI5KAtiz7ncQYr2ZNT2/5YWht7fP/E0CCgi74swOjw
ajl3YFKbBppIHGzXRdm19lbrHb+DSB8k5t5T219ABZb28u66UU40i6cRyjvo/EKoyVZ8q3LoTTlW
kHvJ0SYx1LrkFZRk57oV3t5cW2EuMbWSIrsBSflRlfJtF6u7vnnQRiQeRDgAriEFBzc6k1E9l5mw
q5gM0HP2EtwDibQAcL56WxnWbx0bcKOQyBZEedzZQ7AMrTT0ACHfc75k3WLYYHzR0UU1AyGzPMxV
739i5mjnIcJjAx0fjOtlPQGSUsIZXjSOpxknRQY1VXQQZhe5FxSthv3PEDNz/SyVIIuEISU2juB4
CZpY9dJp2KNK4CtkAHHYMm1kJ/2JtMPrfxsk4x4TCFnajt7D5rJLl02T39fg9lCiWeCG3OXCuwop
KdSBdYOxAwZiJHQMdM4gngL17oNWLMH1kXBCZPRWoBORPp5MPGrOHULL2zFHqwg6H9TSR5E0RKRs
Ki95l2xqlJstkWIYXX72ikcvB7TYgaGHOcY9tLzJ8H+jcyDtAigLO8uu+/eVFPT+r0wwjjGD7itF
G2dyhKRxOkw+iXJXnUWt6NyNu7LCLI0GqlcV0t7oq/xdYQiW9YB2jqV+u7489FeuTRcT8NUIdsE4
gLFMKpjN8yZopptsup1SiK6K5L1EI2JcoXBKFIQBKz/2NTnZ6Xyo4vep+aam7Zfrg+IaAo8KsqzA
DMkfz6hVKNBnYOXrZOyeRp59vXlWZu1EZB9sQYJAgOtsK0PMBQUYV2tE9LlJlBqxuUJfgI7xPSwb
Q3ArcdcJ/amAQTm0U5Ru5NWQ2qJWnDLDOoEXwJs10LJ56WOXoqymV/Hv69PH3bIrW8wWUgAcnZYU
uBBLJ8vdWIbytpjtu85S3ltigeavmH+YIMrcXjfLXTWw3tg4j5BrZTPXClELPe4BQrDAwxVYEXpF
qjL8WuoGWv/jdPrM0QcJDcMy0fuvs8KeBIJ6emPAXG4h12pUGS579BgG1wfF8xBkriF1BY4DFf/l
fN2WNoTMeJ3/A/XDHu60B/EpLjLCbKwks4vBpiibTDl0Rose2JNZifhBeFcFbZxApg8pHARG5yOh
1JVT5SDXQSyt+aoM0CA0pLQSPEA5tRsdoN6/ZhjnS6Ne7+Zywq3rONWuTBsNWLv8e96mxSbPnRSo
YmX2o3aB2rbTm0GoZrI/hFLsl6ZpBgN0IN0xNzUQlYN+NY2X6ADqGGHrCo1j2HNz/ZnUmVf7cYpU
8x8QUKt6lQlOOtJB/RtEFRq4u/QDWAg1B3S5+bET5rj4qw3QlqZbNlrEmBlSmjB3wAqPhQjQaG3P
m/Lpus/yzhpk6v4YYMamGSCySRZkmRDw3ABiCJlCvQwsYyiQ3onv9CUR7HxuqEXjU1vBoU0zveez
Oc4o2UWg4zsade0EdS9VfjGCYVAqRzCnggHTbfqo9Eobj7q6q+rX1qhEWWbutOIkQMSnf5wK59+Q
p6PZQ4YEt5PyHb2TTgo62+zH9ZnlnazI1qM9EyBjqEQwewjKCOqohhmKgBZEPg6NRnwJL//yOxAL
ERGUxz+yjxc+urLGzKriVKZcajh7ElXeWKEnzzMi5fkBRaBg6OqN1H4vtBlBWR/YKtlfHyr3uDDA
5YJsLLgNbGaoDhRq4lLHmVQO29b2ps8c31irP7/PDA6M1tgbEn5/CgtfUSvoLImCY3psXszfygSz
D0AHKkGxEzeEDlbTTIW+uHJDZsjAyI+V9myAtloUvHJ33soi/fvqVAFxZCppIA09pvrPfJJs14kz
yB6APmqO31Nlc32JuB6/ssbcTYUsqfa4wBtB/X1coKZCLw1Q8X4iMYM7Hay/CrIy2FrngwoVe5DT
j+6F7K1Jf6Tp4TMdIbg1kBQ2oXoG0jyWZQcXQ9a3M46sJfZRgnssbb8hj5OIdYK7pfBSAiCcpoER
OJyPpQeMIgepLoKGtL/pKvAXF48LNLIVMDfnlg6+2xF0CjFSFEm/nQsIDvz7JUMiD9VbDQe/LjNL
ppiNnlQjXvOG+jsH0glFlB6mrxvhnFL4dSwVohbU1djTWNOKRC4rGGnBdK5pxK37bZ5qoDGV/Cqu
3LEUnBWcjQaDeKsBjYIbgA2SABuZrVBBVRoQOC8N0ztdxo2qgkZwdp4NIzn08qGzRGVbun2Z7Q2k
K7ryAaiH3jAb0LTQjml6s0mPLSQ/kC6THkmSnTqpCf1SBrfn9UnlbDYcVoC0AxAK3hJWyBqkslOu
T9kHLiNHibJWTqMtyMNyjo8zG+q5dxpQsrCjME2PHQqUsx4eMmt24+k09s9tYvvXB8T1ElqnAFsa
leRk3j7hiBhOi4b0qC8fdXwIujSGHm/A25+De358kxrwHoMc7f26Xe5EruwyF0un2znVM0mPoL/W
o5NsvxERoQjPBIZl4ihB4uLiJVLhjSWDiD49OqN9isLuBhnzYRJAoTkXJF4E4DxDBwBSjTIzDmIO
PbRmYMRSgdJ5B12+wON4/o3mAjS8OhQ/zp67k0IMNEha6ZFGiaBoSKA4QNxSJPvMc7q1GeaWJFoZ
4uEG9EOSg74m36j2Xt0lbeHr6cv1led53NoSczsi7dZo7YwBWfNGggIuaIDll8loUOwDGb0d5Nq/
b2nUwUz3dwrpF63u41JHFUGW9fSoOW+GdTKTgApSodHmvw2Mno8rM441dwTRYnqMlL0+gjlJqo40
2ZM9Q+PMzetWcN5y/fvvsNhSSTpoRmeFGvx7QZXWColHKMdjX/y+Pi7edYn5QyERjUtIx7FAvCUz
nKyUQiBjIDfSWMWrqql7eWxv06r72QybQX5v340YKcGlgnDUdetcdwGyARhU0KEBdHA+q204tCHR
JCDVbID8SF36plKiDT+lUndoVlvA4fTzv5lkzkQQbYXLWMAk5Hzv8h6xSAlyxhRMHoTs9bwO4qj6
xJlP8Rv/GyVzjICvs6wHNcuOmZl6dQx15raAKAY06yS3jfNdMQ6ZwCTXfRDN0Yc6uGzYumK9gDC2
pSBiNQ96lNlTpCehMXJ9KrlG0INNm6PQ48tyo00SqdGogjKM3r8Bsxn3T8KyJddB8Oyk/U8gTDKZ
3Z3XEL8YZLz4klH1shnNZfKPsMarE7BGdaeGgvOYvxtW9phtnklVXJYN7NVJ+hA10IasD/ZyUpLN
oJJADlUoV+2z/LUWva+5c/nXMNtW50iNDCIHDQlrZV/q6FE07QDF//tPrBiFFtIrE/uNmU67K0KS
TCawN8iHWxAEg/JYr2+vG+HdmqBqhNQ7+Owod975pgZ9n5V0BYykhnLM2vxm0MO36yZ4s0UBdUi2
gvYEDNrnJkw1HpF1gYkMGPm5fNOdJ7DyfcIGCJTQU4AvvihWlwa0CY0kQcTbHSR0+hVz66bIvl+3
wosAgDf+Y0U5H4kdDeCqgYbU0WkfSm0Jpg7McsXBkAzBhfLRKsjG0mtLzFlrTnkItvEOFyXUWvdS
bhTuBCDZruvjKWiTuvUjrbMeZAmMihAOMO9TNX8g4/hqjdCKg7rktK2UKHFr3a78eE4aV14ghTXF
MmiVW/ubbUZos6/QWU+0yNk3KdTViiSHUsbU9ccO0H1Qd+IhNERExLLCdQfEtxQmj3o/ixkJaw1U
NMg/H5c09ay8CxC5J5bosvpAD13MINpr8X5FizOwf+drpYVQb7QjwJyNfAO488HRZs/WC9oHYgYQ
b3tS86+qTlHPQHm1D7GZPitp4w3mvVb+6FMok4zVnoy34EUu7AeA6jey+hRJqmeUQZffSlDOcOHU
m+sexkvXajSIBUkxSuWIKc4/u0jBMCHHiMbN+iYdi4cEikPZUu2NGBJT83Kc0/jUFcCIl00MCcAY
NMpVv20IcSsLgjqWdpgTNQibWRacttxlW30Ys4uhVZfWxABkG4pY3pRCi/5A9HB3ffgiI/Tv68Bt
Sh0t14DZJlBRkp6b6b20BdkT7oGHzmSgtSldEdsw2TRzA39pERtOX1IHauOy4LjjHhIrA8wYYtKQ
WUpgYMx9UJ/CvVRIZUfP12eK90qAGN+fYdCvWM1UlQ5VSaCBiW7WfTkcxukATof8Nu0EDsm709d2
mDdCq9gOnAkHkWrcWpI/AX0NQtBWclA3+AUPvD4qXuIaeGAQAwB2hA3Ark6/QOvaaOBlCIU0dfFG
C/2zUwHA0xdC/LRVbvDIHyTRg4EeBheHxcoss2ZVKEEMcETCpI0DGzSWOgJat14mT4ktl2gQTZ4U
t1cgvXN9vNxVXNllVjEZEzvPaBJDC+9kIJ8wMAUNcYYTtIioP2ELHda0iYeSMzKX10zQaTIbWMnB
OuQdJJ8yBV350HAmYYKEr4j+l07ZxZSuzDE3WGoZyaC3cFAnekNdCUQDT1UhuPW5ESAaIUBtCGwn
tB6YQ95pC92oJvQmqOFkekodHxbbU5a3EB3XBVhcom5bF9IzSHPLNn36zHz+sc3eY+UCPd1phO0x
vw9nsut04gEJ5Nb2u5N8Jtu1GqjKLF48QNSvttDzIeEVhGdJXm17wGYfymwpPoHLhUYHuJRoxxMq
rcwVpCuQo6pGJKJuaqPx1BqMw/IkqKVwHX9lg7lNlh7sglC3wkEv927X2d5cvJlt6o+gpUe57/pK
cV1xZYz+fXVWYjvMFYi002Nh1d8UCQLVhvVLdkz/uhn+4YXuZ3CqgGVAtpndbPZN1MUtWtJqrYUA
UX5Xh8ZNXRyGqtpL2XJbl4fa8YofArN07S92mk0J3yiFKOAM58ODpFZpFQvMNiHxq9TyivoJHFvd
8DjVObSFoe+HEuB2aUSYO+5ViioBEsx4V6Kd7NywhAAmXaCyAVWFwvKsZJr2ELcm2+vjE1lhhhcq
6HNuVWoFfLWeZNWzH2Y4vq5b4foIkCCUJhXaBWwlEajPPp9aXDwWOGv7wKFk04ugFk/X/2KhVjYY
P9QbdDcUEx4pEAZUaW7e8JZcxiUHccAJPUn/cUiMO3bIs5kmwZC08GCPb4qfZaKWV/6IQKSFSjOy
uyYTHWT9ZMTaDBMy5Ey03waIyrrHtCw+4QI0EQ88HWrals042mzqVjKOuEvybgFUYT/HevDvl39t
gXEyNUq1TFUJXgvWz4oA8RDeNY0wuuG5MhCjQFEBIwPuZea6kpJJyqUR131LDuhEniLfTjMfpV1f
x2ts9qb8pBQ7SW43ZfSlKG/LsBX4BO/cRYsbikOgIQVRDv3C1VE4Z8sAlRcsmA4HB4M9+Md6Pegh
IV4mpr8Y2dMn5nVlj3X53OmcroA9qbD36F33tL4+SdUseDfwWmnQuqfp6FIG5xBqXufjaqI8yYsJ
D4d+qP3WOjnj7NbNAUk1MAEOIFKMbbfA+00rfWkCPfljL9IeoCNhN/f6CxgfTVK5HqhgHJgAnvvW
2CwF5BpTEScv14NW42T8tMqSbLI6WDGNTWK5tiy4l0WjYO5+rV6gvVfSeWxv0f2PO3KUSoEP8scA
TBpoMwwkORgfHNQBen8dnrh2qP2II9P24lpZ/M843l8jjOOlYGUoQ9qYi4RQ0qgH2/jZhaXA7fiz
9dcIc8JmBim1caExblLvwsj26wla5CLEOdfKB0oM9IzgQ6BPtNWetYcmrWwZsR80R8H60YNCjwwg
t1wkqdhcnzXu8YCmeircAfi6zWyjWoFwYZTCVKyYgfUiQTN5qnbGGAX6p+YOgCs4M5XnYyl987gy
kNZaaI1a9sroO4Wdk0KQ9ObdTxTV9T8jzKbU9M7A5YXIz4GMtKssI9TmxtnaaHpRghtMEyFyufNn
UJlCpG9oh8D5UkFMs4UcmAzXNiUFCcguhURnEm8kJWv90tFRMknGQpCZ4TUua+iU/mOVuVb0uKiX
rkX5aSHtQSWLZyrydlZAbVWVwTI4e2sefPVNH5zNlDi/0B1yaxnR0Uzvlyw9aNIDRStRRpnrzsT1
W/TAot4A/KnC5q8BBWjUxbERdiP7lllb6NN7Niqm/80KM3gjJ2Q2Ggc3moy3HiqlzpM5i7LkXD8C
zuBDmxJtsIyRMSrlApFudqxU2wf7YyiDes2ZvWUQOCx/zv5nCKJl5w4UVmgSgkx7+pErzwb9IFud
C5HBz5yOf8YDWMq5GTwi5ZQMGE/tTL4aOTtTz/xcSDFM3f3iTlyZYW4rnaQSBb6AHSFUNyjI3qNt
3kkTr+9OtGEQPR+fuL5AKwm+B7AVoJWVub6KMEtlKcN+j+Xb6QvEffPPOPXaAnN51eMYN4uMYyse
v8bL+zyc+kSUu+Y5AbpHqGAe2nFQ7j1fHbWqMxtk1whGy3QXV/oOfdapEQt8gLc4wGai/xiBOyV3
OLciSRaJ+izNjgmZXfBQBxkQAKhmKFLpSc3ipqlgcXiHo0FVLGkvrmXodNire0xDt6+2hF2G/p8+
cct+Dn9FS2J5djPYXu1AWkANlc+cyMB1QY+EtuOAq/zcaAidbXsYi+yo6y91ucFlupWejdhL2np7
/SDizufKEuMZxli2Uxm12TEcxg3tQY3DTWsPoK/Amec0Y7STNZE38m3i+YVONDTosyQ4QzOqlbaM
2bFvgJlGYbba1lBK3i9OBk2qbJIDPN6DJEtNQRadm+sAbc0fy8yJOFcQgC9BL3qc2xktvkoERPF8
6nsF0oIe0GGxq0LJqU1/ANktuO942wPBCc1hghgKDcjnS1rmaI1VIdIOlYPs21TO816fs5dkNiPB
YcwdJPruHBCtQJIYWMhzS3MT21WeIFLVxjqoQoTcsTdk1cb4QTTzZqifi9Hxif3ruiPx9snKKksh
oc6hPRQ6QtdKOcXdTVlLQBp/naIDgJqCqeTda2tTzD1QjCrIMGkVoQBkhADS1rQnkkQoCj5dH9OH
2Cl7FawtMVeBhDHJGUVntZVbJnnQJAAYTcU7AG5ZiAyVNWwyOXf1GXXIcHzpi206HarxbamG21G0
VelWvPgY4GhAewB+FcAezte1t6LCiiukbs229qFvNRX15vp4eT4KpZE/FpiJTVAaA5kMLIBz1O8z
K8DECh8GfP9EHyDKhIg1L5qY5NBCTJlMiKFjY5ujI72S0UyEmDMM/XEZ3EqbVLfr+xspF7Vsc510
ZZrZhHarJFW44KXQ5hsF53c0uU7Rgjy+80ZTSM1DF+Rywf4OlLmrbKswEMojro6dJ+BXPTNKNh3J
oF2oyluib8cJhJaOfAeReUF4yXUVNFuicqpBruECIBymlhoZFNoVvdnh7ygSbAzuDlz9PnPE1AlU
abIWiDjo39Rte2eVWyOuArBDCwbCN0SlLKl8OUKkc59P58yZ8hkZd12tgilfIFinbJdyIwGPf933
ua6BCAyMUZQtjsV7GHqKyJKi77pC9mghF+rbQULsoNEMvxW1gHB32soa44ixRjIUKDGBknMKbSA/
wKVvfr8+ogueGIjSy6jKgxtFAbIJ6f3zydOWRoeCcFgdu/5F7lAWbMMe4hz1jerEhwrDVBPi66De
KpMvNvkSz2HrX/8E9qZnv4D+fRU8OVGTdIkOHGOvb6wOStggps1McE5axc0Q6f4iba8bZOf1H4M2
AkQISGtAkp8b1GXsNzPEkPV81w+hFxe70BZd5axTUiNIiAIZZCJ3B27mcyPTAoD1NKQVGLt/adNN
WEXeYrqRIRjLRZ3www4dCHjvwCjGEl7JQxQv2dxV2MW5b6svjpcrladAWBLqtFv1x1B97eJEsOMu
7jxqFfbgMai64hXMTCH6IetWWvTqGD1L0gG1LpBHPMom+pNKX8MDfXKbX2GyaZptg9yv7pN+c30N
L9Ak/3wBEiyARGPrs0IX8qLXoSZZ1XE83EFPw6X/aBvHfancjZq63aF+S16ab9et8lwVuq+01Rq8
86huny+qhgTVqFiQEci12O3yu6TXgbmtvCLZqtqpFvbc8+zRHhJg1QBjR5fdub1iJAYQAVp9tKfu
qWqf9Co5lflLWceuJTm7iXQP1wfI2xqgL0PDCPrvkWxmYhmlNurKqeLmqCK+vx3Vud/nI4rq7azs
rlv6UJdcX3x0AfFoAVcaeuiwSVhTmQO+dytpjnTdol23j3bRrt2PgbKJiBtuy329tw/RTbfPdroX
7tr4FOVHtGYH4zEWduuw1zD7NcxMK+2SlXaeNketesWzHgQ4L2C6T0NrS0xpUzfGIS07d2iers8C
dyOtZ4Fe0qvDj+j2Es4G7E7TtNELfyhsTwIxy/SENYawgd2A3z96iRCKfBlmz6zu2qjzetF2oqc8
sxgoZUBRHelENNY4zFUzmGlY1iM+I3NGP7VO4LrGw7l3QS7h6ZWgaP2R1r2whoQvavCgy1PY1ign
goKAZNbN8Qbcbm7z3B0H33DbDfKx+N/ffyju4sZ+FMSbf/6Vee+Dt3izrwShG3mGB+ZAbwpmX3Vl
V7sXLAl1PObrUC9DdxjFXoA1hAmhs3koZjJhLnTACh3SO+gXfF2M6Z6ACFtGGFYvJ8nu92M2ByiF
77rGEkwQZzXQTIUrGVVBpDBYIoxMz8vCHgty7McvdKtHgJjsY+UO5UfBQc45YLDPcb6AxovqSzGb
MNFjGSj0gRxH+7aTJl/LwX7QeeVyaKddF++vTy3nToQ1PB4+6JGR7z939tQa1XoYFgIMnKtuF38p
XCHE4+LlgGK9ZtOGNMrepV5wiBqkijOCFwpYbb+r+eBnOxtC7Xnv56rlJo0/1PVtqAj2Mb3vznyG
GlVA64kMHfQXDeY+TKSsdIwOKsZyJmdITKvlUZoR7FpDm53KQq08omqZ12vkjmRLIqi+X/gLCoNg
m/sQZUCvO1tGifPQXKoJkrFzjnrkaCkGSOBAiO80VnuIxsh0s7kvBGEb+3zAPFOMoQ1MJzqGEA0w
izkBgJuX4IOpVNlrQuV1IoMosr9wT2oDaXYZDgMnZe/bUCf9hOcLxKHjoDQCsC1bziYEgykEBQT3
EWcOz0zRv68OYi2z7cWuoeAKV/maaI1rzvfG8AVy5PdK+eX6PhDZosNe2aogQt5raIBDw7Mb1V/V
l+hXCBX5TrC5eVvBkCnkA4xuKIuzDyN0jc22UULgeU6/tb3p6fGt1WzzmwgZ8ZuiW3ZT/X59ZBfV
6g+vWJlk7rMIFVCtoCxBVY0stSbfAKgGmKPhU5ZbO+ohGdJt+nB6kKfINS1v0d8h0L69/hXc+V19
BOOaA+lay5Aw7sryK7LJdsXJku4lwSlNf4XZ8wg9Kf0qupXxgmKGOpB0qWeq+UuANciLxUushyUT
ZcwvH2h0D6zMMIOZs64sTYs6JtmqVbtNlsp1NGkLcZfEPyng0a6+tItbiKhlLw5rxi4T61ZqMUpO
CLux+h7bS7BMujcmbtF2gtPr/xmhBZ4D2l6DssD5dnAWGbKeCzh4MluPgqTWE/DjTImHlrOvSqok
XpGVr0o9/6w6NP1qlVN7c1w+gsrOFNz9vDGjiQ+cnaBoBrkDe/W3MZKuDcacqfXBSALbHgJnhCyB
wA7v7ISKEmCIGlTEL+B0vdMkJqmg6WhkNdn2lfrNGnVR0zLv8FwbYU60tKiUVJtBp5W12bs5etXP
Ws88qkAgJ1BcrHuRFAF39qg+gEGJJMHmcL6OPcm0ZFIxKke+z+ZXx4K2p+l16tfru/vyyQvPRNUD
0YpNoySZuWxtA8CK1AF9YzX4ILRFQz2IJA8D4Jbz16VxZ9WT7tVB9OblTaeKNlwHBBV41rNeGulJ
WRot2GYyeRdPmwQNyz9aMGWgyR2CjteHyPOPtS1m70G9FMwfwNMdgVrwxgL/iFhpRBYY54jCSZ0n
SJQfHSV1JRCY5L2gxMC3QNs9aKYMt/e5N9gI9tScgKglcUNfEkSSvLMXIPo/P864Wj7MqQ2lUnAl
Na03md8NA2pQRJQbo9udPeHXVph4FaQ+MVTd6BBad/mGjt7dT3uTB6YriD1Eo6FTuYoHZLU1JFnC
YsTRk94jZyI3oIdQgs841d85Y47ZPHTyctZnEF9khguRRyFtt2jFGa8NdbOy0wrTFaqRV8YPREjo
LLLAeK3Wdh3GgCFQCWuIN4DgXVDJ5Z1hwCEh5ERjIhIgzNkiKUqcqTaWolEsr4GuWZkCK0a+NyK4
G/c4odkz9CdqoLJghjIYA9EbygeHp9kewubPjnZHtC+4m/C6V05DJgQS0j1x4c0ri/SLVl62qHpj
1BEsxvcSsio6epu/5jezD2C/4pmlO4gKKVy3Xhlk5nKU0YBvImV1VKynCPpEKBSNpsjIR38AOyzk
ECwTwvcA45iMW6O0T9qGQABHfTABhLqhpbanKDC3fZDdFN+NB32Tu+Nj+mYd0shFP+DGFPjMBccv
DXrxDJLB0op8Bii5z2eWNFIxqVTsOp8348Pys/DN5sYJD0v9YOT6cdaeCbJYd9LPKK5dSwTPpJ5y
MQEr68wEEKiij7Nm4SwkbxrqVUkne3JzAsUu1dn+92cI0uZ4a0K7GWUnxpYTV7FRhjrd4qbjVtlY
+JAoEbUb8LY5oi/kWGmzFPhhz+fTCEGfb9RoQjb1ZOc46WGGduL1gfD2uQYDdMGQKNCZJSs70kPf
0MbRLsvgRdxEL+b8PE2CdCr1cHZp0AzqQKUY0GiQG5wPZLS1RO0i9C+g/ryUaLKfNp0OvTrDzcHd
sMyDp8Wifhruq29tlBkapOQhemrCaDF/R90GfQtuuzW+mcq7Gc0bMJftw+H5+mzyxglZUJQSHQV1
CDZt3IWZYoapA0LtxJWQzI2C5WjfN6Dh864b4g6O5iehhE7rKyyjXWaA0b8iaJmwpglPoW1eetac
gLkbrcHxQzxB7CeJ3FGUH70AItItTjFLyJSBmREDPV/JipDGrDpsMg23TqKTzO0LUNIalYsMaRPd
zt8k5a4Jm4MaPqD1WP1R7AdIEL2n5qOliRrQPhqwWL9CtRNlH0DLTPSFn3+NZDs5mSTM9xxMX/Xn
8sH+sWz6L1Bo+2LuUUXbYWL87Dg8QLEy+oECxfVVUHlXydo+c5UktrU4EgQmjnnlhifDN35O9xA6
dscHyHEm31F9vXECKShGdwhvI2++Kff5zny6/hVcp1tNAnO9qATaoHIDP1fHp8aUAmTo3Hbx2mKn
WpsYNYQ8EtH58i5t3NYQJwJAB9AZ5virozRL1BSsSfmiHUzV663+NJQ++pU30b2o+4l3rq+NMeGU
k4zgTs9gbD4ku/Rrr2JriY5B7lsKjCdg1AIKAOVzxpMSpQeDTI9e8kGLXKMwPcPsfoOfH5xQ2qHO
mnsaloKfEtxGrwlUQ64vIX9boYCIFi9UofEf545c1RGIV1q0jQBwWrrZQ5X65df0ZenccTvet9Em
uZM957X6Kr1Kr0AkCczTN8jFPjIR6uHNjzItu54QClKW6KPz+2HaJ5kfPmfgj3wJ70O3KV9+Caxx
dw2ymLS4AN0Mtk01JnUmTRE6cdpu2snjw3iyf4KcQK1sVxqfutYz/KdekFzhbhI4KljxUbcEPvF8
gi2knUH0j47H/s3a9U+ZV90BtkBuLMFUcnfGyg7z2gMkEtwyKUBQhvHsLKjW2QCFA5n4Ju2HViQT
xr8FVtboTK9CWVOF0yYlrHX+b6SlHgFEOi63KFgKU6h0R194CGg3AOrEkx9ecm6pWDonBEc0EGtF
7k3xpoHwh9fEu8QOzP3wPGnbPHOrZ2KdVJRJhU1NvDAFFHB/zDPbs5SWMawp6ncz/dC2HQ7z6z7J
d4+/v88c5JkFFiIjwe+rJ312HbNwnfJkWY948UBRwW0E5v6fhftrjzmzIS0yKhlgEceSaO9pam3L
uth39j3Q4V5o7MPpFuQdKtiPrg9TsIpsSW9QJpC3FTCrbbLjwRT8Ov86/LtKbBNfVSZpSBrM4rCZ
g/Ct2+itq+zJs/Ti+PY2OqB3MJfd+Wf4an2HMI98mje54arN9r+NktkV6jDUy0DwGVEGRUDp+zDc
tY0oJ0Kjx4sNgbCZ9qIhe8lOpZTGODLp1kO74uHV2s2ecdN9S7zwpn1IvjaBSHWMe7Cs7DEHi6xX
sh0lQONl1bbQHxbUgBzyRRtPxnxXqcL4knsjrMwxc2hI7YD6Gsz5i+qmg1s86Nul9pujlXlGfd+O
giwZt2ACvcg/88k8EereSWUo06Js5xXB/IBA4kCOvxYvcqeA7ENB5Mbd7ytrdHVXB2elmQPuiA9r
9RFyWN7kDr8N7/d1R+SeWisrdDuurGhAoc52C/BmsbPvQTlxU+2uG7iETdBwfGWBOZbBYFiWsQYL
/RtECNz+NN0UQR2kAB9lm27b+9N2/pKJ2vs0kXcwxzHk4vAsjuEd+lYZvOy77pY+8QFVAy4B/R/g
vHabR9Ak+9+krbzTXmOv2VY7+QapiJ3hx27ozZtO4EGiDckc4cvYmGVuY0lDHezMmWGBSquAmM/1
GedZQcwCVMRHnMQWuEHmDeRTjH4XMCl5cVgjwyA4vbiTC1QV7ddA0RKMcedegxQP6hOJg6fdZpAQ
/+mH8dBsh1/5Nj9OX6Ob8uggk0O8dkeO9bb7Xb2QbfGoBV3Q73u/vo1+1lthaofud/a4W38Uc2Fp
YPmO8gkfJd21GzWofeJBLi+I3wyv9vTN9UnmHgYrayx6e1aTmuR4SeMi0b3ES4Bq+1m6hQf+yu3s
Sv51cxo9W64M7mNFVvt0UVG+NAsMrg9Kf9xNL7+UTQyHju/GN+1ODrofy7c2AAvYVtmFdzWurfSE
cEd1x1207Z5sd9pJ2wKwHcF38Z3tjyewhaQkT3othFrO0ZdP0p201z1tr4G1IHcBsV8ek112mJ+1
XfmGR9/BvAE+xnqIA8ur380aWH9k+6Kfmiffy8fUDW9jgaNeSJjRXMB6lZgjmyyFIUGfGdEE0ErP
Df235b0uyKIe3oWaxgIHZKmH7ajOGx1Ex0f54LiJq203L4oLcq/gTfQW5AVJ62Exp7ZhRIBh0P2X
6+99fq/VvwtRqpJ7bq9tMOd2L0HyPbOpg+PUjO8kd3BTN97Mm8ifvMxH9mb7/Pu6N3HfmGubzKFd
aa1k/B9p17UbR65Ef+g20Dm8dpgoWcmSLL00HOQO7MzOX38PBex6hiKGkHf9uIBqSBari1WnzvEo
bCYQQGiGJsgqQM1iaGkly66J14My0F029XczGW5cL/0yTvGmKeZQWZetobVRormP63CjSOUp2Wov
3T8u4s0LhNHogl/mPRAA4JbI2A1RuS18kIEEY6SEyzfwqkhuvTAHP90PLqQNoJtIpxXnrG6z+3UH
SMadGZabNuwluaIo2TgxxHfTMdcb2+qA5U2RdbUeTd/b5tHkp3eXD1jotyDlRj8dI7kYezn/blBC
1UUpE9CaZl3YadvSAde6jG7/A23h+6X/Y+V9V09ipTnG1KoVzJVq3T7Lf2tzCl3TnYdX07yMt3PW
+KntBfrYBHk1BKMx7VItKOMFbE2NX6zl10lxMBnYb4243qxNjyafuSOtEiV5F/WOceOp3XXcFg8e
CGBG+ll+R/x8IO9M5ExgvLc/UBM22gRUbwmlULNZgwYjGKaRBnryWMnoKkXu5QLix4ZKUCT70CIo
+9mcZ+IACte3u9otbmi3yUjkqVudPIKbgo5JoBey+oPACZA6QC8TzAseAPe8EyxFhxcehcwiwG/d
mG4MG9lzvd5+2tdOzfD1qiUxCR3A+Q26lkM65uGipUGvFpIrKloMIIxoCmKcHbw97Pt44ms4yEHL
TRTeKPwnGtQ3aatWEHmAkPxjgYv1reLVIPVCI7VYq+NUW4fSnTddtzytg7q5vGUsiHFBDqT54FEC
jAmVe16rKe7Wdl10dIXBe0fGLHQXzYiKeQ2HPJptWmzH1JUUvVhE/2gSLTkH0HLUNLmiVwaGLzxe
sX/THFX67HdkivIBsgtetQPeQfKmEp4WpLf/sca9UDWHzo5WA4tgTmFvfyfxj1iWEckWxL1KgeV0
6aCADrh3QH8aJ44XKqU3BuBcehssEPnlpikr8gttGkBBI/HGEB5PG6WlHVWUAq0+zL2p6fVmcLbt
uqlkHUXBRwJ9sT9mOE+kjdnoSY3eadvp9xVkNLUkDpRe2c2rFrWNkjFsjzKrkveM8AKYKGB4kNpl
hOPnV6zQyy62wHoPqtbp52ytW09Pw4lgmJBgjOUvbgAq3EArIfqa/KfDrqk+tT2WmGl7qGQALWsE
zeq3m1g2/Sm8ayeWuFUppr0YtEJfBiNUWvLYgaDTuMqjBaO228trEnrHiSXOIzGW0NeDhv4pG9aq
Ish6u1UQk8cp/ptYeGKIS7ZVYK5MlzBDubrN60O/kqhsJVBOEQTRZTxz/xwRF3GndvRAY4cjSs1h
m+nWpv6ejlvbvdKM16LcVg7aaXbqJ3QJqEzxmf3tD9GKUWZBwxsTEfyjzzZzxX4nBjXWtzW5m2Uz
JrK/zzmFY8S0B08A8t/st6W+Sr8lor/PCHXQHHWQhPFMaaNLHW/poQFIm/Z7CZLfw6x7o+QOie7r
qREuVe6tsqitJn+/Q8B7EUwA5eatO/y+7NaiWI6RQAYuRAHiQzvMXPopg04x9Gy8a0LeOl02dCu6
NyggOhrGIEBMbnLrWCyXVsWAzULtyu6WrZooPqIDY6dQoDZweTWilyqyoT/WuKwoJc4QuwQInDyd
oBisxXUfLmmCMZqi93wy6GNUqqT/Wuf0bnW6kY0bTV+GobLCSSsppJqnR5esheQwhR7z52fxNADu
2kHChIkQalmiBBMUlDakAzXc5dULzxIFK6gSAdCFotJ5iO8oyH1HG0LqxJgDhEL5YYq+XRjP+9cC
d7PGoZr7foAFYJYf6oJslDn2M33y7WE/mqbf6CbEhj8feUECD8oGvHhUMAlzRrUeBFZo5eLLZStB
P5Ijpc3tMKiB1rNZoTTZfXobz+xxkd5xy7ltW9iDH/kpRjyc5Hpp/+J7fGaFC/NpWuCBosFK412b
83Ux/C6y60E27SxwCaiGohcKqkrsHE8/A24rg6jQxbqq3HhXWPkeA2SyiX6Bc3sgrAK4W4eAE+ZT
z9zu8t6LCoJnf4zb/AHAN5uY+C7RfMhBnZjtqZImtxSqp0ueaX5GqnpTO/VvMkLXIwcv1dEzkuel
M9Y9nQfZqPbHqVuQXQH8YnsQ2nDwjDxf3P/sxMrMssDXOPGKY2WDhjD53pD4OcvIxktt325QgDcw
ugmSnRrfS3fxXUg8EX3rEHIszOlFze0flzdJEFLx1dSAzAZPsmW+139OXksg+e/LwsAeQVI3WyPr
2I5fUbmCHN5/s8MF0zxum15dkFyBrPUwFvpOBQ9Fm1p7rdaOXf5ZjVu82E+XxXfu1cIurWkA4sid
fcDsxjiM40Mr068SfFfPrHAHSh2nKZcUB1r6anz7jThPsSEJIGITJliXMRjH8K5nF+J/Wm718dxh
3/Qcpdn5MIWF8c0Y7y6fjswK85ITL2hTJyVjASvgjpxpAGA7iaRRSni3MV0IlidkalCV54xQ08wH
Rgvcuu4AgQXLCRYyy+BdLAfgEkKcyR8rXI4AnIxbmToT1fMOjjsFJjW28XpLIctgxVbQZ5LsV3yB
/tjjHNtwQGbm1Rma8lZ/zO3mkRSvTXGr2hQobpkO9sXFMXmW8y0stc5ELRaoptzQfc0hflYUvvpt
qG+IngbScpQw4luofbEBSYxmcnuJYpGD0hDWNjUBvpP0ZZKRpZvsinw4LszYIQNm8lEO5xSj6c41
2OBRxe2TLMpLqA8mbloHS0sUfxmr/OtQqZZvDgTcQHlLNonbfpsNOvmekpm+1tA4QPaS+2bf/l5m
gKySNDWCNRuhcGj1XrDO03eQAYJNXKue0nQhoVPm8RHgVtenqZEkGO+Mgd6ArOmTNzRxMGpJerNO
iQZCP0ydNm3hQlRj7CIURUDFP9sziMpAGWGCXjsCK7/iV2Zng6rBMDaXb6V4+//sDbf9qduStcmT
/KpJp7BJR2jYSpxXeO8xOAZwEybxVH4KD1HHHVCWRTXbglz2lbHsCnX0LVnWJSpr4vvyxw5b6Ul8
sYfCyWsVduxD6UVF7CtWEJvIlQ/ZT2Vv1JKNE0aaE3Ns2Sfm6jVHJ8KBU6W3/iBhsZFtGeewKgiH
GB0dME1AjJo33WF9uXzqMgPcqdtj39n1gr1K8jjqjMducoJEv51l9LEyO1zgqgrDaPoWduLi0Hdb
F4hgeg0tm/+0Go+LWEMNKdfSwHbFj8MX9zb7Oks6+MKQ+OesuYzxf44y1kULpCfasFrmUxVzsrv0
x9RHnmzDhJH+xBKXTgK7AOWREpY0KAfV/gC57sTHuKUqm6YW3/t/bwvPVqknxoLWOQw56MvOGdR8
rnF5/MsHI1wNWhlQyGYU7XwyatJpwOmz4+/uPQCsFHvArXR9582WUVYI18Oe6/gPdQ4+h6FKUtXV
DOI6ULEi/fWNufRbGY5MuB5HZ886lFzRrTm/8wXYDJTMAmWdO4UGBv8q6vhgc/Mx/NfaknRJ6HMo
fqJqDaZqvFbObXltHJd1jaIQLaM8i+ZxAwReXWKwNmpkGCdhLDuxxcUylOOhVT3Altv5QKalki+A
7M9z4UxfxzI2J0CYhwFVIUpMJxySWBIEhA5wsgYupCmtUXaOijVU85feerPqQwPGxL/wZxCOmGyy
VQe8/PxMwMXGXq0oDKHinq4YOSw0vytSv1YhxCI5f+H3jDGUQ+/MwXPV4g4laQZlWJmIjY5mSbSM
6xdnatVtQistTBaQy2M47dp0FzNchrnxZ1drni4vV7SlrGWLgWHAfVCEP19ublFGWlBjS9dfefJ1
/osZUdDq/fn73NfBdtOmIh3g1tAuCSti+071o5WyP4pWgdEzNlapYRyFn/0yWnC1pAY6gs10LNS2
DVCtvur723koQMvf+pWTBU4NBAsOlJR3+eBuJqv3Z+vWyXJJQBT+FgDpIbiJ8XWEkfMdHercjucU
v0WD7nmImlAb1EVxM1LZU1hoiJGsALIPXQKel4rWXqy7xYJ5n1V/W+PKi4xMGcIM9y667CTskPjk
2nZNkB1CegaVPO4Qs7qf08aBgGhck8exGa6a5aZS9+mqB5R+qzHKuMpIx0WhETsIBkiwyiJCcrto
zQOZOzrjJUmSTbnrvMpP82AB2Wu8JD4kni+vUJTEnJrjVpiWfa13GtRLSebsNa/8WjQlQAZaC43R
bH/ZlnA3/yyNR2SMeg1GgBFLc+snjOv76dT5lQfxxHtDvzPSNVRl8weiAROQj+BxhNYKqGl4n6z6
NsvXDOOZ1byxNHKswZZU3LvaHLle6Rd5mB7t7KbNJsldEH0VHNCHWjpwIYwl4PwuVJpuj+DRRrWm
zZLfqMf3gTLV2l/EsFMr7G14kqarubfi64bVWWO+aww8cXJIMsooV0UucmqFS9vKwlvUoYAVR19e
dQpq0PUAWrIgM2UwF9HFxjQOiK+Qf6DMx31LKZwjNVU8l2OUC3a0LH9gUFkNsnT+ix4A+K3wbMN8
JxKbD6K9UMkaY/ZGsFe3j8qVpGFBW+NvvOCPFR4JoC+JAy0nFGwUA3y8oGywZA0dYUkUyBMQlwDv
AtlF7nD6CsOPRo/OlNVGHtD+/aZ+VJUvkBqvjaPXvw3zfvmFaXhr+ZYnVVCsQVnvdXp7+WaLckcX
M5GYNcXILFC6545orMrQO22DIWCyz6Zkk9b7Nvsy2svGSGXjuSJ3xNghIiTI+0BewkUsxem6vumA
6BjjcjvS4KUskiAbbcnZieLwiRn+7FLNLRsoXABX8TgQn5GA/1Jf4vyGyIZ8RFHx1BB3iWdonLfj
gK8Z+d29wBSZ/ftView4lI0XiK4X2syISraKzsD7IMlJuHAzylIhxPqb7gEEcpIvidAHTv4610Pp
gDEoYgt/vQTGZVWvHOsb6dCvsV66z6qZsuI0yPsslN2RrOL5de5upVKCZY1NaFdzd2+31n1a9ztL
ebvs1KLtYp0GjMxBtuyjrmOKv9qDAOiq7HNQp/rm9AC9D4mbCXss6PkCbaXqsPZBzGMiKp0LgGvm
LmrRtDDaIbS8r8R2g7Ly/GLZeeXWTrdgOfEr46CozubyMkX3yXOhpM2YIFyH55wgapfr44LNdLp8
wJC4t2mAzQpJWXV+oiTpp8s/KLtiGv19hh9TbZy7r4MCAm8PT5l+hihwD6LHdtqxwonVSNKNjwuD
JXy44PKu7oCA7NxL1sFzkrbD2BUegBkYZkAzo2ZdNGMgMJbpmHz0lXNbnEeuVBtok8NW+WQX/sr4
s7efPSZmAek1Gz8HRyoX6EtXaSpq4XlGJqA9c83Id1VdUn+0M893HeL+R3vcdV5B2m3REUTrhoIJ
F++3Uf3GDZMynog3DsVxkFHhOehw6W7ftUk9mgte50rzHdjV24pCAxqqY7J7xvbnPJWHOga61kgt
EKQ+DK3HlVu6VYL1aEXl60kaOKXq23ibtEmONL73bS/fFRSjJfT70Oz7xok+f4CnP4BbqVLqk72u
eBDm3qNmXRPl2ogmGVRPkPBimXgVof+LmWJonZw7vVpRU6F4VF8VWdR3jY8WaDrlYQKBK6PFCJAJ
oQWr8s02smTYW9FRnpjmc946MdyYslmyCrN4xRbgDU1WbBFwnaCtDb3Wd9JeR+c/YZaDU2tmaO3m
gxJZ3c59aTAHj04HiEEgx/5zXsLWGgPwdhs40YGAbCw+5KX+fPksBaj+89/B3Q67aKa2o/gd5OmN
BvahC62rH/FLummevEO7UQ72bfngfE1CiV0WHXkvPl0/V6SByLa2WNCnBvN1UkWVGTCcR+Or+0Y/
qH2EmbNKVucU1GqwVqbUYaD66AAOw7mUV9ZTXOHmJFWPKXwo288+MNYRw8LZMfQWW98YrtJVUo8S
TGuc22X+dpKu2F0/rqWGPa59pfZvRnubhuZt+wg0JrK9/r51fTuBGIs/PS8/JPssihZoFkMqyLXB
0MLPvTQZAQ2HgmhrKpavdj+9IY3SdN7q3rwZ0vo676vbItvo2oiFF69WtcjSwo/pFFZvI6sHNQKw
vTzVSNeMcZunUGaAwO4XtcP4l0d/IMd6bqlyTUfzRbJioWehGAsYoorRWp0LHMNathC3WUEPoNYh
kO6HTJkSf2nce+vRzQOqPnfz3gKnq09UyW6LPtTwLZvxIOA7wLPhdE6Lpvago4V5A1+ubowqKiRN
DuFunpjgfMlBHhPHDkQatDR0S+JXHfinbF/JhqCVgQU/vv1xcie2uFygtFcjWRwIJ9DB/dl7pp9p
yv3l02KH8SEMQKPHAOIE58XX6peqG1HsgnOsyAqNXonQfKpH8Kppb5ly7SqDX8u+LKLobuCEIA4E
UjrcifPbaNjroqarjWzKwvW3X8HxpOmDJL4Jj+nECPv/J1c+hxY3mPUdpmrq1VHu2Uk0eqq/UpL7
jdOnfteWMrkuofdhUuSdFwNFN+673OUuvh+llV/N+lOlpr5Lnpz5tQYI8fKZidYGgmY8sQxozeER
dr62DMRxjd7hgs1YSQjc5Hi1xNYYmuuYBfpEfoHtQZPYFMZu1pgGDxrLPT7kwHE6LqWHb/JkH9vn
ebm1UwwkQIjIqDyo4h7c9q50JHdNtKEmMIAg1YebwDvPF0qqfBwhq4PmMeiYlCCGLh34b81ak3wg
hBt6YodzlpXYs1XYsDPO3Q+1foBszdZ7BnnlZlFiz798eqJLDZJdoC1ZORgJyPmi2rWpidJn5Mp5
1kCvIJOG/1htQDPk5M9zzmE0uj5XTE2tXV+nJPYbMOA3ysOgHPQ+DZb57fJqRJf51Bx3RA2yJ4Bf
K4yTTZZfT3cuqNqkJJ+iIHVqhDsf6vVpW3QMGDh64Km6jaci1OY7aw49NyIJIF9SID0rq/Jx8dQk
d5crpZ/nroLJpN5W3S5PnkiX+iNqzEr33NOtZn3LV/Pu8mYK/f3k7LgvZwNqy7nsC4LCB/i4tHtM
5PiadrOilnPZkDAjQuGGich6qGjzBfSB6iTu1xrKguq2s8E71hd+MnkQHxnSm0XJtpllR/NUBx3Z
j2q80co1qh8sUIWtan1U40FyA0VuBEpIF49SDFihl3t+KWat6C3FgjLfol475iOeiNLxAdHmvpcU
0UqDiDy/ZFNhOlwFNOlQk/C18Tdjuk6o7euabHdF7opWGgpgULOxwZl3vhhVrzyoM9qQIgWFY7pP
Ru3YV8mRiXd21cFYydexe718oKKggv4AahMo4IJmm3tFjI6xqNQwyVVnzH6ON6kUgCbA4DP6W5Yq
AISGcMwFlq7z4ilr0RR0kxtM2we5cs2mRKdwKl/Xo9ZguspAawIvUjWi02awP90eh33kDe/qAGzo
73xX21SZm5I9CsngVpu0UR4rL/58YfPcCHcDzTRbEvDj4VUYVxujI37nzIGc/1Xk7idref/YnmQn
CW293jXwECqovk/mO9Qmd3I/FFoByJIRkmOihc/tmsabXIb4ucpXDGpUGgC4baV9V7zh8/oG2DY8
b955jNmg3fnZNN6AxifTE2uUIpgKb5t66LWboB32EYW2A01UCASkN5edXnijwbQOGk+4o6VyVpPM
QotKZelBt18U59hi+GPAcbV/tTwm3gA6ShUMN/r58gwcV1ex5QF0v8sNZwcOLSvH4yYzNmW9QI9A
lm4Jj+7EInefVYzNprWFHLkly95ot8MCyRZLkl6JUgVoMYFsFk9x3GuutWh1rRH3I/yD2N8wO0M3
VrzXpqe2wcenk/R1hAGKdZaYDDZk5bk8oU+LrkTbByUdZ+pvk1JXbuqyHaLLHiFckQvoPJ6dcEa+
JGzZtQOUFnKrAVVG1v9YJv/LQMGhc9mO8HhO7HAOoVKHZIuLIXo9elF9ybdQ6NYYInlXNAQNAFfX
Hq1kqCFrirq2jilLfQ362YRM1m1dStINQ/ShAtcvtIUh/MAYcc79WsWtXXU8Wq5cOrkvvUKscIln
LwB2Jj3EbFg1XxOUDZL1CgqkegBijdQ3zcE+NqMSofZuh2pRmrt21h5TRYMIUqUXm8bLi722GJiV
j5s1pF1On7N+tjbgqVB9N0OFtF6L+7HsJt8hA0oxqd7cjDl+RzJDndZemmw3F1MW1DYgd2ptLxHQ
P2Q71mV6TPCXfSMHOAqKR7Zk61nE4LM+ph2FZzco8pAXnW8ISJ5bt7ZWcjUr5GHpzQeUMuy7ghhF
2DZJ+pIqnSUxKfyuAuEMmAYeV5Au4j45XWI3dmbMyEsWvws1kKIE3rP21Xkmb+rP8pfmhHkXAEF3
2YPFK/3XKt+UzEqNqEYOq01Ye/QwOy9J96YYyX6yHi9bEt18kLx7GKlE2wGECud7SizMe9Mae2q2
ABx2Kvnaxa1sE0XpOtrG71QAIIbg80fUuDptUBaCgSh9N/fPxOtuVcCTvHnberuymny1aP0h+3p5
bYKeG75rJ3a5w8vwV5XRQ96V1krjTyp5XLWsvWmsWD2Wc1LdJVWSY+xlWsLJtZR9rGvfqkQzwnkp
mz0gAzK1E+E7/eQX8bx2LlBwrYLxMGgo+c2V8yPRNvrP8bvqD3XoUokXiUIV+m/Q3UQPGG90bvkK
pVo/pDCW5BjZ6/ZFeWWsZTRgry9vtNgQED8oAqAVwfesshT60R6i7hWkdlR0H7S+953v6dtlK8JL
Acwi6D4gfwU5yHNXpQsF+2eHOOT4P0AoFxyK7WUD4st+YoH7cCxDN4wVgFno7hnQoLnrd2Ax2RnR
r9RfQiV0wR/0Hy1yMb6wHJKP0wgSZednF6HIV5jDi1L1Oy3dATqN0uXiXlsj9J2hD+AU/ljJlH9E
H2WGBP1nV7mgWiSDtcxsV0FeEYJOdU+22ddU5iHvZeUPsfvEDPtmn+TUi9KWcU5hZkYU9S0oL0L7
apv5yStK/P6GXmFgKwufUQeM0AYI231yM0aPb2skg/qJ1ouiGxrSSGgwtsGtdzRGEJboMb6q7Rrk
YM3pwCbetE+LGZXUxsusllwOUTaCFBhFMjDB49XJ5VYoE2amVuYFxpChiOGp2S8MWH4piaxMJrRj
IU8Athvj8fzXcekAIwDABHbo3dwcTHcPetXL7iowwWiFsWs2KwfwVUaHrkXR1hP0MSPruTimMsZd
wQ3XkMFDJRrAFQdfo3MnQctraLJ6LljdwwRqYNeO0IgM9PjzR3JmhzsSao5OZXtjcVU2v4GxBh2C
FI0uCImAk2AmHgvBJDAvmJtkhLiKvRRXTeFslvGaja1S9U2KsBYeie0xcDO63TY/5J4mnqIWg11c
TdrWotdTHgGI8xenfmKCi7uJW7hzl8MEkCu0OsAEOPAvmxAwY+gM4wVYjM7oo/ghC9R4e6UYgMGJ
t9Yx3uQbfK79Plh2vx5l9R9RVnBmi4vyKKOPRkphK88fnelgTGAFB0jUM2pfTcPKDkFd3dXRVNwb
xU9ZCcMQOsbJSrmInyVDpbRspUrqez/dwl+OyZfxSn1cNyjRBsXxh7brw/nYR9lmCIeHPCh2bVg/
DltoHh+XjbnrIjQSMkbc+gCmOWmkFiRrZ9vDBcjK7hqjZNvzpIVqNPvrXoc1J7D9LojD5/pWBc3L
k+en0WUfEHryycZwlx+iO2veID+7KqZ421nRpOpbd91cNiKMMCdGuJs/D9CvthsYsZqvSK9L5V6d
n7Vg8SQO/Y6m4r53Z7vIfsjJ927O3Nq02Gq0cPDbL8NB27h7OzDwfqiDNMj32o58aTZr6BztsA20
L6/00O1TMPJtjRDU6aEamhtQuAXDA7S/9E1xp0GbNt0tvo2dN3wSZhs5JyY7W/5Xs1YjKz3j+8hX
ERsvXlqdAVmhI97tljW8vPsi1AqgfPjoosxogQKYu3pprA5OoUBMocFAv+Gv5SYmmDzun2gRJa3f
FL5jlzelI/luie7cqVnuzum2Qgsrw7Kc3Nn0M4ZdyKxfafbw3R5TmWKpIMHAGqGmzar3jND9/ORt
uHFiWFgj0e19TreosmlVsil2nrWhjiRlFfkz3qYo6iHDgFgEF5vNLI6ths2l0q4LcrU6orYd0fou
U2fwWH++IgVA5h9j3OmVBZQb4hGwbSNdvlgOvU6GF9sZw6xrfVUjm8mUiYkJDw5K0aDMYNgIl4sJ
boKaX1Nh6CqngPYtTQvSZRvzSlVnan6O2ZDdZQcV20NB1oJYBQD93K31clCReSPGlRJt/7rPc+Rr
cyN7DTNv4y8ZShhopqBPi0ISF4PUbE50yiaSGu1JbZrNiLKNnj3o7bfU3E/DPtFTv8Dor0PeWnNX
ds+X1yiKs6fmuTUuVbasRdxAQyG2AdutUb2K14ek7e4v22Gvy4/LRAeclZ1R7eEuXQPuowTIWox+
GS+mah2NvN915YPufm+12yIvo7GX0UyIl/bHJHf1EqCFAQABagrzEjQExdqb2QPjV9qtZG2ia4ea
+r9r4/wyMUpl1Uoc4ZJ32972wmYZ73q3SQPDbn0FGgOX91IUl0/tcS6zZkqMoTDml2Ayysz7wf11
2YBs5zinUKfB02JmoPlqDWnQ1A+mJQnCMn9gcfPki9jmGNEYW/hdNUCerAAd7ICvnHoL4j2DFNBV
+m0A43V5WcJz0jBigqusQi2UO6cF1U1FNwBCbm5nZDFJQKYdMfy++X7ZjnD7UCBEORgvow8shnGr
knhlELacOj+WeCRBrMXX8yyj7BT6gYH3BCNxYzPJ53totYXlVj2Dq82P9rBTrIe/WAfoJYBRgOYC
ZLfP/36WDjVKYsAbTaCaKi0gV4ArVUcZ7YCowY3JqD92mK+c+EKsLkSxJ/Q2FA2m4k1JwDSJ4f3f
KMNtJ0cHbKY1g6JzXzBd1fsVvbUIUN36fFXiMBNMx15etyju6wjGqCrrDHXNrdtQ5nYhE+uQoVZo
7VHOX4nvyoSAxFaQfULADDR8vA6QAk1hxVqxaiCDafOjx5PQnG5NIsk9hc4Iarl/zHDBokzsqQet
EhpHYEyEwDGZMQ9UyHCL/GKArzaAPwYHrwYpegzdnR/hqnsVHWdAuMz8oVdDw3jNs4OM9YSPGedG
DJ7GBR0rG61kNFu85LvSXRsQ6NPtKJ/fQCeyU4zcL9DIvOwKH4qA7zbR/kXBn6nB8xVxtJbTbjLA
Jz3MXyfrVjG60GPzLa67Mdbc1y119tPOaSKrNpwg7TG+0UaNW9FDU34WS/7+W95FQgFcw+Qvd99j
JddIz0jFszLz+zW7xix9MMd9QEAMdHndfGjhTXFe0yzTQAaCFmCupluqdj7VtO1lE3w0fjeBBg4G
YJBHqp5+7jKLB3oWe0ZfzqDXeuqGdsnoDdagwIiyYj/9hTEMD+EVBpFHMHafG/PcYVRAVQfMBU2f
ZvvQm91GSYatQvZuM8jmQPk79740D5AkhuRFCOGWhsrf2BMP1pTyLoaIC5AkEG+TZI7CI0KFBFMu
LpbFtx67qaEQ3kD/tOyVVyt3llvVKT/btmcrAUgFr0CoXmPUkPODNM1aixiIgyqk0nJI2ltq74/I
5EArLkEIiDYNrACYJMcXGiUyLumgUPBq8hywIvOgxUH1Wj9/3gVO/z4X1SerbJR8atEwQCVjNbZV
AVBwsRwalVV38s1la+LVMOIOW0fDReWeYl5bYOBiQKyaUcYv6xVtUC8YK5lEyocW0vsBgVTwHzuc
q1XqkihEA+y4KECWCH0DtQ8c+twmGZg3y40G+ou5eaNEFhjZwZ/m8+92gTBSQVACQAdPgD8WRdn0
KWJRNR7oRIO0fU7LX8Wah5f3UeTlGOL+xw6PvulGpe6thGERypsuu6GfrTO9rwPFUs3EGBK+XpyD
uyRxYprlgGBq1w3pIq84pJ5M9EQU6lD3/dcI59pjWkPCscVVJVUYk1+pVzxoxKY+gJ5Tr0re5e80
Kh+O5sQa5+gxOqjTsLBYt2wqBUQCFsSCkkB7aejWrvWrZXVvCvXBxlRwMt2lPUY7aLtvvGhN9TBL
Xsvurhz2jht4WkCLexScBtUBewQmLi+freh7DpAJZvWYjgI6COdBOaug1UBN7H1VBJ7yisJMZPW/
lMkBgHhPDeg3fzIXej/sE4PczrgTNTOMByGadXHYe02Y9xgKWCTgN+Fpn1jhciEndYFrUWGlH94q
zOsoZKd6X608xPjQ39wOpKjgEH0HXnOvalReMmVeEJ5HJ/7pkd1I55+Xz0gYx04ssPt5kpvn8az1
bkvREGzqqOlKqF1BiCnvrSy6bEgYUNjUDdqCpor+9LmhtKSYVNZ7cuXlrww8TqbDBOhqLrkdH0bn
333gxA534dUak+pQXMNnszjM4xRU43HOju7UbptujJYiiIsfqf4IPmIAsI/e1Fw7eXLXN3RXLRiB
qKlkg4XecvJ7uEvQtQBR9phIvJpDJ813k+U81Ar123bAWD9khS/vsvA4GQwPtCZMuIL7XJCxi21Q
f+HKeYActIduXH0pBJxdow8BCKAolM0wP4Zv0/lRVgbAjOsMFInlTN/a1LwzMrpBecSuw6G1N7mT
9ZJc6EPHiJ0qo8728A/qCxZ3s1eC0WN7hMnENYJJ2Y3lIW6/Kc4QWO3RrusQSKgAkArIpNjOy+U9
FXku0jBgwfHMArU/t9x68pZSKQCrTxSMlI57yFxEczEElZTY5LKlDw8gG0OeSqfi9LS1PaSVsnG7
u8mzbvFykfiJzBKXvkCMsAcVLyx5RX80vOWmSPprpRwwWUlkfV6RT/7Zvw8zzh4hZZYqQNJna+FP
ymvn3s7V9784IwNYckDFVOejDc1J67LELeuh8WYCmUavSd2CGINKIvJ7UZh3fvfEEheSrU5RElUH
hmNe3AAodijWOwDXhUpXhhq1fyXTcl3M3dYry9sFOL3Sqe6cor5N8zXSVvCffKdD8QgcyCYBfA5s
pVsyvUA7aQfQOIgBzHmfKj10v1wdT0BVltaJL5IB1klGLoLGDBcepyopyiHDz6+m9TG3DOCwtt3y
U3PTwLUCqpDjYJlfrNI9pkmPOr8hic9Cx2NoUADXMXTGk8GA+LCZQHyFy1TGZKvlLhRv69J4Mlat
/dIpzWdVWt8DB0hnLLwK0YTyuM8OKNznXLcACssKSkNTHexNX5WQgm5afXfZB4W5OnRHUFTCiCc6
QlzwBTGKYeQKbNXx7ag029Vxa5BlNQ+O7RxUd3l0kw6zteMGHddPQnrfl3limvPKPu3nZmk1clVo
HmOkGZ1gHnWZFIjwJoNzyUYDCv0MPqHTMdCJXM9C4EcjGjd56K9VQ/bkEXkIKgZgIQc1KqPzOf+6
rLGKfKSOkd5W/X51qn1Kuh0ZBuq7miOhrRC9PqAAgVYT68x8GAiuCeDkTqXgIa+TB2d2A72mnyVQ
Y0dzaoPzQL1XKjud2HoSUEjP1/1ahdKcVLhpLLVi80MgCOCMuG2pl1bhISr186ZIXptGCdJs2EAO
WfLlEG7ZiSXueBYPR2FBAOJqNn67VYV68e/L10jkZMCk/7sULmFqWjMmaYL9AiwI5TiwO6qBNIWR
7ReXTwygwY0dB6voQdhQoEjUXS/jRlerzV8sBuBFQCUBiDV5LKw1gWxGbbAYr7uD2rffLY+rjIBV
eCInNrj8JE5cshQpnLhSHkeaBQgGkjMX7hbaKjgWTG3hpXt+JUfaozhfkgITEHUEgoRtb9y1pI8S
W/ZK+EAFgdvCpkz/T9qX9jhuA9v+IgHal6/aLFtu997TM1+EWXq07xK1/Pp72PfdxKYFE50XJAME
QVwiWSzWcuoUHaIEuD1ILy5Fqboct5UF5KDWg75NTuDQCUI+uZJGLMke5TgPCXqkHfQwCK4aDe/K
Et2NRdaFGslTtxaFEpioye6Ax/r75bO8+DRGMQ1hnrOlR5Qvks4B5/xQ6PZkckLY7Q3QJIzWQ9ZP
hP273AAhJuU4jwK4p6XYjWsV7Y6vINNuFXB/RW8dECHzQTCIrcYYOqkjvxBmk2gnMg8punENwXGG
MAKeBiVUYzzE1JCIaKDECgIhwUcvupXLjlK/fn1Lz4UwL+ZSxaaaEQhZkNpKlcVLzdweDJHzMm/o
L8ByKEyD/AHPssqcXJEAoAOoCcx8Bh7XCrwiGMQJVVZK3q5tSQLHIwolKqbxoAp5eXpRqfWdLkAS
vsNrhcRNxsaXjFCbeJ4c/WbGD1UpjxWIJDBl6gplH6MQPwgD4mlkxFNXHtSDUQE5vAr9d+Spaoek
Tex9/bTORTJmwGr0ctAkZCOWGo370fJUqOCgyXj9Vpt7qMsYbEaxoQrrRuWdFFertOC0JnmyCUlG
IEODZLzXtELlBJZbWo6YEoYGETNtbGfOa5lMMAXBPqvL6xAU2guvprVhnDURlUYLzV0q4jRGgFSR
YtSGuDgWiQ4aFzB1OLPV8eLjjWVcSGEUXCyaVpSqtIDP5M/jjOlpIzqVag4X3KYUnAqYSzAkCNRi
l5ultV0rSSuwzZGEtOL61HZ35tByPFn68jJ6Db7Df4UwS5GLJC3NuMRbUxuTt075szh1mHOeDaad
qnXhDcJoutmacSLI7cUh121SQCrgA5eLy5JxXImFLLsozakrtr1XD9PkGuPXAyCs7185jIUoBCtO
dYJNrJossDB7wcDMhnp2DMIxehsGAoJAqQnTB/Qd28s0da26pl1XHEG4GESYL+rK6knGiBkiSJK9
5Mn+y9ZBE8FHgVGwMjIlLOOcgk7WxOiq4jiUso/A2BXGv31hcNRjK78HMUAsgIMCOVEWtFA0oOkt
eixrmmMYcSm2h6LwjFy8S9A8vozRaTJ/TZnxHg+RM6yHRCd+jilo+YsleULfvJoVb+UbBuvikxi7
qFmJFiF/8gmZJgiJ8iqg7xgBw/DtLd480n/XzsK/pZqYy0L6AiSZr3OkBlI/Id1VO6DBLUceNcxW
qgC4TeBD0VJE/XHmuidyP2Brm+JYL8LwNpZFtm8nzKYlkio7QllWj2Zjjk+VEhNvzXL0k0jyT3VS
s8eWVNb77aVvXk8dBNQIplTUi5hro5dSUWcrtAs4vhdBbClzjAgGbm6PztZhSqIBPjK4ongTmMM0
V3lYLSBIj9FaTECOOiMMjwbWRLV57OTIFwHyjDDQkaiKE6FxIf9bogicP+fF45xwlH1r0WffwjYF
KyvJi1mGYmU9ojrAEpK59ritp1tadS6F8fRAdCzXS4VzFvNvoOQC9xhRd4r2nVc138JaIM7+Z2sV
xtur5zJBbr5FIdMeOwfDNT6a3llkWwEs/tlo7DFy/0Ycs845ToUx66rSl71iwlyIjeKVqAKUWQ8a
+lcUODlB0uZ9AdyBggLomEfWYx4y3YoFEadF2kejd1EzhUFatYOEkXC9mwjPguGhDygjz7evxlbe
CQHDv4KZfW2UCe9pikadfI58gRym0VsVu559ffgsCKLV1SYtD522qZxnUpmdbcauiBMTHUhgiLcF
0ttRBNI2Xjy0KQUIXQOZOgnzvxnljPty6ckKnSnW2o1707amV2F6vL2DmzcAhW5gnMBfAHK2y7ef
9J3Q6Tnu/Cj9SJRulyPS6e21Eey54HI70y9mHRyNDq6miCqMVWROCx0xpUDUqjya6ugNsrQHSiaI
V3/Qny1xH00E2HhPa39kg3t7lVtbCf5+xHKgQwEFBd2Fs1JfCv89NtK+PEbNaYpReptMu+AJ2dpK
KsGgQ5IAKGGEaJ1U6pjdWh47Q/8zTuJL3xB/LuWXBvitOeW5pFfeIqwJ0FuYq0onPWJY1uWalhmZ
ZiGL59AAC0TqCaLkJ/B/eymMFRWDJ2bOHm7Jw9LwyIgyil9sfGeCESibp3kK5dGqf2MOQ+fA5MUu
JsVlPqm0nyhfmQFGn3J5E6/UBisFShMBER3kYrFpUbHFGIZOnKZwGPXsodSS/GnO9W+puloBuJHu
RaX9Mw6ifFTA1HVMdE3fW0olc4zc1fHiK2DbFDDG4bogpr7c76nql3EQkjksRwX52B9VpWECeruz
mlBEof+2wl7ZbsTPAD6B1lUFb4psMW9+R7S8iXMDhzufFJJ5uardARATpJXOiWyuIKp4lVCSQLgJ
Th0kCtg8XVHFSb6AryIc3tXDdCc4hpO+xq/5nfqQnYRD91r/6n/xmCs21gehyNhSFg609ImXm6kI
64wBMOYcLsD7LSB4sszck0HMWyY8hMqWKCgNCGhQer/m+VvW3hzrcljCOSe21R4KsO410l2Vv90+
MnokF8YN+wimSbBY0AENgP1dLskoa11asnEJ5exb3L5nPOzFVU8RPShAJJHyQE4VLBmM9bRQWiuV
3FzCukt9wXjLpMoBfs3J6upoFmCLreDlN4azyu+TzmNP3lodZmpTBxQZHgT1l6tTxHEt6tSaQwT7
sjPEJeCgRTtz7tjGWaEhFglAJDuRk2Bd3WGW0i4fAE7oRc3TB/GxS8W7GuB2MFbxXqMNe4axDMiL
QTUoyJx+y9mbIMtrtbZ9jO3UG+LS0cYuaabOrWq5/JUaqXiscRwY2tCL3m1NuXqNMPAKSXEEFoDP
0Zk6l5KT1QB3YqnNYVMQO5EGqo6tzgm2N4UYqCKJQIWquNeXQkRFqKVCTpYQiH27bzUHQmT55+2V
bJ4X2pYQbeMxApj+UsgiDaKSj+kSjsVHjkECEoITa3JMzoZtmF4kxVB1wygnGEM2k1TLsdqNrbiE
hf7bEHxA5IOiOKhW6piEByOhisxcY1wtGmapAMkDa3a5JE0Rhigd0jVEYWFXNvELOHsPi/I3E2VH
lh2pex31meOEbZ0VJbiG84DuFjTVXcqcJ3TK4lNggvUMjNaPlVm4yJVwLtfWLsLcol0PRTK0UDNX
2ALmKKlTYwkbAGRyEOf0ykexNKexMcKpqDhntmEwaFkRdFtgjoXZYsxhLapdl3frGlbp2H2YZTES
G7g88+nrGgiMP3rPYd1xatR3OLvFmDSg15mqLWGa9KrboLv7sVM05R7zm4ldS4PMae7ZshomnmT8
Q7lGWGonZVAnKzIUMM1VZSA2oZIIv0kHfrbc79vV77XUub3ADX2EL0CzciJghCAMYBaYgfU/VxMx
XLXBS6TVq3JAqJQ3vd+VsjerlP2XI3LjVkOkAUw5mPlhohiRw5j1Qgmq5jBpE3+wSk+YMe/0Q2k5
e7mhkBhJBgZZDACGI8A24S6rgSSWPoph1IN/NFoy9UeNSfZ+oyfmDg2Kxb24Ru3u9n5uHCAtgwC2
DFgVUtOMXi66lvaVIa9hCr67fvSjIswltD9GaEqfE7usgtvytjbzXB6joA1icFWroDAaiFa8NfKG
XcZ7yrY28lwG4xksS2F2Ua2uIUFLT/E4DZNnyTu9uGsGHnXMhqkCCoLWd4DMNpAau1THCozXVb2U
Swgc1U7ogSouiddN0Rf7lGAvEELBGlLYG6Qxu4ZRGkO1qM0SLrOU2WnUPc6il40kHBpebXPjgD6p
55Dvg7ECLuhyRWWed2lVVnjDGicf8ldBxRwFrZddU4s5Xv3W5lGWu/8TxVys2lhkZZQgqtCepFxC
W/ghWjkGcUMXgNdDGQ6z8yhAkZGBAV6iOGTzEupjbUvqvfp7JMBDGHbDyxduWHiYdhQMYCgo9xKj
daDukhIth+mN0OEuAGEqrx+37851egdqAOcMg8XwaFH84+XZCEMiS7MqYTFx81inD1EcmMNLI+67
KfUICJhS45CLL7elbp0SmqLoVBL4HCB6uhQKnVzLMpHxpGjCAkb1NVAUzNmM4/Hrz76JVhrYdQxC
la7uUqZkSjwZWB3UIY5aEKwhkrcy7/ZytjeRzlqlwSvkMFfW1Kdu0QWcU1Nn7iL8zaOfk5/eV864
J8Jp4aFkNgwsSi7wb6EZ9FVmxA0xEnKGUKwhEA5uLAKsWtpCbuwy+dAtyyFRBM4CNy4wBCJqoLRr
GMXICIzEek0w52QN1VkDGLeuX9MEgIkIGAu/WeXfnO2kcT7jIFLOA8qtAb/jigDWwqgVY5z7NWxb
FaQqxpTbM6qGjpFPU9CgZcpe1Ky10y4xwzydlUAR0+peNwq9s9PFGsK8XCvOi71xFVF6hxME2DOI
l9iuLFlahUUGr0hYjYkIH9XKHHQg8/hHNy4GHeKI0eAIKyjB/OXFQPq4iuN2XMPpID4uf3hkRRue
Dh3TAEIC8GYgnKCW7cyVG0SwIIj1BNcqMnZdhL6iJxO8NEa+nyKMI87jId8rc8257Rv2EtOq4IEY
yNyh05257cIIU6IbC7ZOn+2or1yyPJUVnoJ+dcf1F0d56LvFKs+ZNLaMNXWjrJYVga4ejPf2DbyS
lW+6y7s5Ophix5O2uaPI6eBvGBlY0ssdjeYWOtxjRztjCBtZDNBBGLSR/rKMvzHIVIte0dV0p/Su
sYJYMmxFTwaxcVvC6YudUnsqxUQMUoXXrL51YZG6xGQ9BFpIc1FtPjtoDF1Y0VELPVKUJ1W+y6bM
VtdTVvKWf73ZGCGLhgu8TyJQsBrzQMVmpwAAC0ukT6+q9WygZt8Wd3X3V5OGtyxVHdO6j/SDEH09
hoRglOtArC+jx/qKEbgEVbqhtThlTDixiB3DvTWJo2sf3Y9Es5OeBxy9PmiAOOBV4JXE8OGrDpNF
1Ocibzs4mWJ1go1EAXbECTbHUUa7xbTPGmlyC23hmJ1rg0DFUgQJdQRQlb48yAnsE5UxwBTqxTdB
2Q3W85pyzO31a0LhKbC14OylVQrGKHRjgf6yBCLqysPACXeZwCxkvVnLCvhl7UdfxvmCyIyWWtF0
iCQXZjlfLgmsPb2gqTAHYiHLQa2i8osIJvkhNSknQXNdzv8UhSGuSCZTynnGUxuWVZ3xlKxh87tq
q12Jib+j2h87jJAb2sQFWaLfxxUarJJw7k/TgMkW61FXC6ceY4JyP/iECh633pYiQWFN3BeA8PDX
5fJBxqpISYm3VCq/o+fEXvwRNVE56OPjgETjl/1hxLW4okChU9gLmzJd49bUM11cw6g+TcJfNCiO
vCLa9ct4KYJZEMovXZSrEjZ5+kbWX8rX4yE0A6ErByVIdPpdTTceSl2v6FijEAh0H6zTuHrJ+CYY
KafzbuseoNIJo4mUJVrkGVs2jGjJzuMUMTnQzfpuBM5k33SneRfrj7ffqOsHESs6k0T9nzPrvJoG
bGkLSXIiYyzf6FtW6qL3KFzixI0sjgnhrYt5C1RkD6WFQFomHD7kwYkVR1u8RtjdXtSWpQLADN3K
yGvIKAFeLqpbtFIbTKoGVeZGReM2KP/NS8RZzXUhHHcaqAHUiPDo0oLqpZy50Tr4MMguCDAZGGgx
KaOdJUtlz0nrTsmfyuqepbm5n/J4pwh2j1GHtxd6RfoHbuOLL2AUHne3iuDO4CkYMl9I+iO1mlZs
HZbcRxRTiMNbkTZ+Grly4eWDM2Mw8e1P2NxrMC1jn+nodDYCjcZenciAPRCbkwmsQa0dheGrHfV0
lZSViOZq8cYyXpsmkKIZCDIe+vSzWp/Q88RNoG9ZDpwj0AzQF1RdmHswidUw4J2Al+KSoHu9vUfX
LhC+/+zHGbUvVbmPVxM/PgiHvH5qkrsVlKzEuy1l8yoDkoYUG3wgJAQutVGOUa5s0gi+bRdEtaMJ
IUhfwTM6Tv5tQVvPBuJXnDnt1wUk91KQuBiRNDQQhLrOnZCs90WUfxiS+abIQRSRFxnRPRi4OPnD
LUVDmgPXGvaK1osupYLDjOTguhbDJu+drLsT5PsK+Pj/sLQzIcweamIGHI2WieFMrLcmHr16Jj6o
CZzGlB0zl73OMDB9IecYrC27iDgO8EU4keB2YOx9uvRI1k8t7H33ohsPejvainqPnc0yxAtfpUqj
RgNtWyivoLSHsjNjNOSiWaCskGYN83svxKEw9+CMzPa393JL68/FMIuqrGRo26QRw7TyMNSyzMIM
Mx95hdgtZQRQ4LOLAm8la4NjK1dQce7EMA4K6SSDfnnxiRcJbrWLeTznWypIaR5FVEbpPDJmRUur
6u0k4/nSwGVXJrEnZd8sPC//Yd8+abA+iYhYZIk1Vm2P1ggxNNNgQZcWUe4NVNpIzsm6bq0GdDUY
woB0EZ3BfnmhukiJs64ncGZgJFTK54gNk7JfX1/NuRRG2bpKwcSNZBLD6XHsPyTjXVh28pf7dqDR
8KwR1yMTiklLzLVNAd8kRS2K4SIflmU3iE407tKRs2FbBhYKhroMevZQBKUbeuYrCTj9ZlkUEZ2j
pwprANObM8eORRaPX5mkn3yZO5DAuAN4Ef6UUKChJuNMWDXLSHDNAgnXFS7zMGOEYFZ18/Pt07nm
2EBNhg7NxLMBTQAh5aUYfDsGaIPaLWzLsDXep8qP6rBqjqb8XZDeutaNssPyoT5M2a6swhRUH8Vy
NJ9T4ZAENRqTcjty1F/K6PYF55XZyGRefhqz3eLS99aMLtKw/kn2hfu07hb/u3jUvt/egi0f6mIL
qB072+kst6rITCBnAFPBejdhdoKCMTuWVyn7pLet71P+qCpB8sq1J1ezUGCJL0QzL2mOo1cmAtFd
vU/FvQKa6AqpZ4wHO2h9UGbf1NSR3oXEsJfIj0onfamFh8YHVU0nFLb1tOrItsbHPFhVT7Y+Bhlz
1Y7dehfjf6b0uslr9tTEdjW0QS8cKhPN26sdVRyD9Ulpca2r/yoRo6umMZFOIRYJe/S9p4cuezUj
yZan10HS7RyVFsOwM+SbxsRfJydZPuq7vqz9WHhKs10OBHlW7835HZSvezXU4nepfagqV1MrUBqq
6IhzizV3tNGuzNdM+NtjsGsKVomM8/Z/ViBvLYM+NWeKgNmShtXO8RSq1QOKg3PjroqOIb0BJZ9Z
MZqhfk1+l3a3NyJ3hb0cMe3nXqsdDCaz27AARiYJUuMkOHn8bTFdYu0Hkrh59laLTquHw336OO/j
g+ypYHizRg+bZuNYuoNUPtd+/SDMjrzcq4+m9Vhmr7lwmsUdCMOf57dWstP8npz03K5le0bbn3wU
o3urdMF2YyWcjdjAHkEtgWxSKM0UbfS+3IhmMYV+RsohBGMWIH9L2Xt61677sgWBsjlXcpjVRWnH
in5fLOX0UvYj+Nvmhddo/glavjwROi8eXaWoCtL2DuZ+SAVpRzKlU7hCXYDBdCSNvBDku5FZddZu
CM2P1lDtDkCKupW8wtI9Rdxby49cs+xsUrxZsxfkWAZbAPt5MeUeOMYCmuwtQMrZinY7Cg4l38Uo
bprZR5+sWYZDrweiznFfuWthNlUea7ltrAS4RuGwYH77uxYIuBb1vRLGuTfHJjC43jwH1uimJai2
EmSLUZqs97l0n90rhq0KQeqlZFeDhlN2Sf2n9pMDEoyG8liPNp4Lm8fPeu3BYfuBPoOzg2LLFW9w
0tRkUvRyCn+o+wfl4ct29/LXmQ1JlQRBZYFfx1BInEXnl/JuMIFbrx1azRCkk0VWb1jK76Ny7JsY
QVPCy91+TsK+0jB01xjoLoSqse+fmXWZWI7ZBETJci+IwgP4wDBSNHmoc+1QpauNobcAL8OM1SgY
LLIrtk4UFbtatkBXuz5jQO1v5O/uks6s7IL0d6SNAlRtnqK4xKE6KcbuxOhdFHxrloJqnbxB8RUz
NManqQIc2tAdcN/e3tnNYwMSDG2TsgVQDvOgNaJCysKsprDLwP/fZm5dEhQ7vAg1j9uSPgOTq+07
E8Vc0KaT1LaLuwm+g/7UxRWadoFZqfVHsIK8KlrqFpUA3LfhispyR6bineSNWz0NyUfRDzbYZgJi
YkqQ8nPqDkqpOrKGIeVlwPnKa18KmkYRBnByUBjVGCcniolZ98k6hXGRYmyFQPyqknoXlKK6i6Gr
4IUXohMw47D5ueqNgta6g0oyV+gXy26LChz1vaDi4o2j3wJQ4qugoTgmcQXyibmqPEyotGElS+RZ
Vh0h46D7vawOT7eX8QkMu9ps+NJA08M8gzPi0iyj8QGMHFY/hTVIHw0ZpI8jeEKFWttjCPOu1/am
uZuXn6rgWMlda2W+admVNPmmtOwbeDJT/lNueeT31/GXDHQNingogqCn0GA0APg9iW7tFE5m9FRZ
u6F+lGLVH/syACy1JWGyDv7tjdg4TohEHygtTVIO9ct9mFv0G1u5CJF556zZAfSRHI9mc1EKNU8I
9xBbKJcSmsGYhKEA+r2CA5Aku0E+GXLh9GRXoOY8HuqFg8umu8QcLTCV/wpkNBQtkpVW1xA4zR5m
NJloIdB2i+YR3o3deNtxXsgpU5oGVOVYLHZnCfNUzNg8yQiyOgvgY91pp1g89b+7N1JEfixxjAS1
49dr+1ciEwFGhRmVawyJaRb0Tv0bePP9yIM7bgqBywKArQFsu8noxBiruanX0hSaTWSXyw8rEvy0
fFISsh/LH4RXCNhUkDNxjIJUaomJ2gnWVOynO0wENO/7vZDZ1aHnKMaGLQdl5L/rYhRjkdUF0zgh
iGSvcl3CG/1jCEeQdHHu1Ea0Bb04E8REW2Nf6KVhwkYq7+Vu/Ii+l47yV0V/p91zihvbKngminmf
Cnkd0EMOUdlD96CItuCNfunqfnfAA2JwrjJvAxn7tCLv2hgzhC1O+YQ2/ukeLBK37dFGBHm5d4wn
kymoLRgd3bv75IEM9vCLfBvd5CD64x6AtvEbRx69MVc36mwDmYcgT7Sur+FLhIOP5oD2tdwpO/GY
2MJeA6KYR/VwnSe6WB1bt6va2apVY5lQYwjIeOpn6CIPJLD1tp2rHwteSMk4WKmI+zsWdps6ZVAl
drW6ayhXDvQisZNQ2Jm+aLsG8ZIfnFu2uUToHGo5AIKjCfjS3gtzWlVCBPOLboRD0cPSz5jGwWsk
3NaTMzGMLlpZWaaCgMsch6vi1h9D7c7INBCfTL6VxA7G2JtZ4oHfyuG4QLwFMhpqCLKUZfTJVHPP
zHaJhhlEC+8abF41ZJRRDaNjaT7LZWfxc1OOcTYQGeFCtVd3mKcSYha57mT33WDro13vC08ktvCo
dhyHd9ui0J4xkTZxg5Dk8vwGsKvk4A+BiiIbQuQ1GN8trfaMKjTzCayvdMjKd3CmOZMacezLJ+ac
vYyUwAYdjrS7hI1Ri3XomyHS8Ly1yaNa7Hr9m1GQnVodV/Few/StMf7VqbaagQ1LvpPS1FXjEOOB
p+4F5Pz2aH0XLT9Wg6+TxBoUbwNUIzCHFBvKWIkorQkoYgs0nqRPzfRXWH8s0xvHEm3p1b8yrkBi
mZwmA3A3c5gdNT0At56P+Xkn3Z4D0E096s/2tFd2t2VuiqTOJti/ABNheYNEoTLiRsKylvlnL5/m
eqcaj7dFbDkTAOH/I4J+wpkiGwqR2xEdWGH0qjprgImup/mQ8FyxLR/iXAqjtBpIpRB85DNM3rNh
5baeCbu1AOBF33Xivh8CLhmYtC0SuFDoOjIqbP+E3ExlBVaJOQRZhlcHsYfygnFq77SDhcFY5DAf
jIf01+rru/he2d/e1C3rgJrJP7IZD80oMcx8XSv0lO0Iqifozjvor7dFXDfeU5VH1Z8iiGQQ6zAy
SiSAJLWHDDqNcw3MfbobgnxnOM1OfRIwWczklASo+8Ve/nOBjB9Yirk6Dw0ETs5s85iPNnfsbDWM
79cr5WRkQ4kdKye0uLf30vwrEcgJJ8i5U5/oo1vrYDR+7iLM4MaQ2FB49tun5qX34p/gWNoT29yv
QXpo3fyg79v9vCsC+T07Gd+j0xL2DxzXcPNuA1YDWhXQm6Jb7/LiyVmkDnKOFWtg9z4VgmZLTcV7
puiZXK1VwYwNzBwA+oktX5vAIzYKPTPLT1+HZ/VgeiCcDtJjd+r3I/E5Okkf9VvimKdXyfS8rqsG
XY5/+8B6HnDzFD/1pLAJpofpPTkVP5+R/+U8+Ju6c7ZIxvjn1VqkukUVE3T9kwe4pFO2L/nISeJx
xHxGFWeWshTnaqx1iCFmIHTPZL1f1dPCy8xvpZkAy/jnyD7f/zMxIHpHf49RQ0wblKVr7jDGurXt
CpN9dVc69M+qvYJA8UHzMLz+kRykg/n/t5+sb7PENajVxhb7qb9jCF2SSHbezaCx5bgTmzfgk8IV
DRAAnNANP1spukVFq+6HOWzXHUCkqGMvvIbUTZt1JoLxQksDBLwREvzhbGVAp54kbCVH56mdvdZ5
SkT7v6tgdL5OG5ItJlZRPk6tXX3XZLuo7iryBNTchy6iaxSIeY5QmdarbwllVF43Yl0qBqwL2fPY
Vn6tx+WnuesCsOD5xp34Gw6v/jsLDsp3hBMYnM6jaNiAg+H1+WdjgTK/PDsMZZsxL7zDByz3va0f
ekf/ozZ2PyGZY6Pz/efY/Bd7eSaRSa1gEBgR0wb7DEoIU9ilqdcPnBdu23xBFTE8E5fMYo6yjAVd
7TSYLxMdHfpbGT+3D+Aatrk1/E0nHrf4H0nM+YlRO/VRjyuWv00HsOH68r4JoqBxwFPyn4wynC8D
/bGUxJh5aKJ+TUR9HGFQZPdeITaGkivv02n9ZsW2fjQO0x99dKLftYtIt4p54crmC3QmnbnkcZRU
qmBAU7PSwRCX+q+FlN8+/shlG1lG87n901fcYs5moAKynn/WzNz7tGvklgDyA5w6KptWfBQVV+n3
2f2siI5ZdLa5PFbWPi6+JfovK8Ec39yPpn06/M7j6ltcvWYzOQ2LEiy8JiJ6slc39+zLGB1rQb5V
qw09je6bKgvgSfJWw5Z/V+ljXDj5f4tUz7eCUbU6BSf3KhGoWuQprSvhVW6dPcrweC5R6bGr4NiU
bvpi7f+LYfx3pWwuRYrUbF0jrDRr98VDt8Ropfumd35MXjrpT1v8IBJcLvNx4GINtn3jM9GMrRgF
C41SGY5ffIzu9MfeAZu703iTa9qtOx86W+ZYjs135kwgfSTOnrLB0sQ0msQ5jM1aclthRldiJCic
1M2mB3ImhfHAU1kqFjmbsKws6GRbQmxh5QeVG+lu5dzOVIYtFGpLnefxSE0tmCP2MvleivejpNpZ
ZCuNTsvytXCvLITzqlHVv3E1WIIC+DyquBRYHniTcsc6Rb4ZLIPdfrutmFtuB3qyMYAFRRUdjSWX
Z1VGXZIVwzqH9ZI6+rwjDbxGHg3MphC0q6B5DwxXkHQpZBakusp6BZG7fLAayWmHR1njNcfwhDBW
LqlBp6JFMkJc5S0eTVvU90P1dHu3tjRbO1sIY6+yRiVxL0OGGT1H2S8Bg95uC9gyiOcCmOOYugl9
EhIEAF9lLs6I2TuNp7d7NIrMNZrVOA/S5nqQu0KDI4rgaFq8PJis6aVRqiGu2QsOjxpi80DOfpw5
kDnRsrwe8eN5gJLgu8CJQD47ttkbQpuF/u/jmcOg2ch5bvH78l1pP873M8YT2e1j9lN6jF8G5y/+
xb99Opum9FwkezymaWIWpYQIMn0FDxCAedFhMFpnLDXX7MEQ1X+A7qxanpu2A0RQBLtqN9pL/J3z
HXTrmKWjDYUuHEk+C73el+fWRbE6ZIaKC1WkpeEQTWl+mmaaHDJ5KWJPLTR9sdNJBKhMKsTyOUoa
FewVmSTN+7wzrICgT7lwBRWDXkHLVpoHTavm46BZYwyYWMPD8W99L+0pxWnB1lz1QJkYbS0ME1Xr
Hm3C1VgKv+u2LXZybC1OFWlJaKwKrxlkUyi1NrICiAdavC83aZZnMQXjOyIq8ipPP61+3zYq4p4/
jfp8+zw2NJ32kcMfB2UaYBf0v589eASzWYqpgKR8VlRXbRM9yOSuxiD40eJo/caiwN0F1nQQ3iL2
ZU8+VhphVEWgajH7RWxz9HOuRwzlioS7RS9fbi9r4wkC2BVgEqRKaBsDo+2L1alRr0YA3hPxGzKv
gFpZJ9qSp9QnMVtdEGlw8q8bbzparDAKkLJOKBZLjE1QKUJ7uySik8GK/XLNLdfEcLv9CAq4HvNN
drcXuCmObiQSymibZWP7pDKreqqAHrZAmamgSCIM6i4XzY/Y6HjP08bBoS+J9rIoaGG/Yl1NzRIz
1aZCCtU6Anlw5yTz6uToZNfV9aUbeCWnrbOTQKQHwAiwpujTv1TJtkkMfQCgHVxKq58uwdB3lptm
gmfGxqE3qvdWlz6+vpuU4AU7CVw5CEIvRRIjFsWoNMUw/6uUyt9yaDFu4jfG0v/9D3JwZACdSOiF
Z3O9Q9oZmGg7SmGVv1Zq7qBRfZDsvm85j+PGrYbpQOQLYmD0TbCdQZLcalU+EBAt1sm7YTX+tGou
6E85SrhVgEf3MNprwdmgICpljqru814HIEkKZaFZHzWtHNwSUZgvzdLsmRYxvGUe+g/TygTQ5JJ4
TzSTx/q4oZ10RDAlw8J8qStyhVHO5zhFrTA0AU8dcuIXZuObcXw3WLKX5H9un+BWxH8hjrEskprU
KsZXSKGRiU6DomRjtK46/4IJtYp8p+MB0tXYmSvdTzCI9OtOFqSD5x8QR2AbVSYgmhcpaivwsYa1
VNtGhCdvjXaTZQIufdc0u0JU/xRCw2mC3biQeK/BdUP7bjCQhxFqgqe3x+5LYVklL5ioW32riLIX
xJdaK3xFbzio060D1YBrBIEFBGrs/TelKoksAsAuiJ3cKgO4PGqOaZv7ZR9joKoWcRJSW8uD44ou
XzpkCCzpl5dfzldZrPVSDuPEWUVUQgEHjNs7EoM5ujtmALDcVqHN9WGMCtrCQMSOKuylvGFZRr1G
zTms19GmxMfWUSvSoAQqu5R55Fwb7wQ6cv4Rxia79XWazdbo5XAk6P0hUouGJgS1ZZomDwPhzVNk
7A4ePgnlCfQzg64TyskSuVhjZhr9YMxAkg6OMvyR+lcufRBPBrN9zZiAja4W5qe5XzD5NnfGTnFI
9PalQ/rflYDYB9lsUBQi/3R5SJXQ5AUCzOUJQF/xORkEwdVqhOttI4FtrEvlkx4tE0fzGU38f0Lx
wsLxgzHT6NLPnLHWGsYR1EzzU9Kp+uQCD1Yi0ZG0y+Kvqdr9xsRp9Rsgd7DniRD1+9tLZq35p/j/
Ie3KliTFke0XYca+vLLElpFbkEtlvWCVlVkgQCB2xNffQ87cqQglN7Ce2/3QZVbW4bjkcrl8OQfD
7rMbRVPCtydVJU2TRCWs7JBiLnYCqzsMU3bLft/3YKpU01Nn7ACeeF2scBz+LRXuZR7pQnQ4L8qZ
0qZRFxMANvhJ7066lGPgAuQEPwew5yQrQaFwFv4lCR2EOHUzeII4C0Uyx9QTJxlPlpODUS+qMTeU
mZj6pLKnRbq2cs6XdnMGIkMcP+d6RHxLi2YcsIkaP/FYa07ogQWWipHWoDxwEg62xb62tREvLF5U
bmSW8Roq8dLCotsAaBGYyMGuCn5NxwAKGE7U6TSx+jhUBDh8zm5s6WcujW+aBj6af7iReCEhBLBx
ZkDYBvu53Mhe1ivaV313SlSohXmPIe+9un+Xkt/FP6SUBNgWZM15cHRTzEjdghNQtKkGDAYIDkwy
bAqGqaFx9CYEGADAvK7V91MBUYjWMHaK+w83hKBWmQ291Wh1fzLNLjCHW5jrVo/GTRd95MDFjztg
4yfkqTOllfWcdTh7Kc86AsFRQ//BvKRA7L1cT4sCHSYb7OGUM8QT5N1ODgTYSTktvLc+MradElxX
9dv50PHPDJsHrFljRj+/FJhXqTOVBZFPtXJkBQp5CXtUx3RT5v3KU3BZEmB6EcpgBlJUzU7AfZKV
qXxSySsDAAzfprHqMmltVGJhCdEygqgQXfQIu8UOvVgh45hMjnxC5uCOqW1g0hTklm5l1W6bpkc2
pu8lXYFNWVLuXKh6uYyYSDVIhwYnzPwTr0n2cvyB88+193++Wwh3cd9Cvxk86VJMWrRJV3HolnzI
MmZp0hdTrTy+1gLzzYvBgelfKMR4uyu4mS7FsDZuBiVrFCAAJG8q1100AFJdudOT/gjWsS4xV6xQ
jLBh9ybCTQsQInhuIo4QFIt7JZa1UddPOI2bqeXA+0frX+54hZq7qaTejPboyR0LkQECffTv68v6
pdDlsZuH2VWA62AwAUG24FpA0ozpBBMwsG3TbdvkrsDkPN70gEIMSjl0yB82vqXTY7GttF1KssA0
f0oPdrmyCrNXEb4Cb7eZOwxjE/gW4Sw6vNCKKDejUy7V6Co1CyAjoPcLa6FoK0gV3+4JHaD5oPRD
bgtXlSai/BCb50puqklIZd3Vjo50XzW4lpgXZc8razt/taAV3qXzMw1UB1hmwaUNgHtAKb8jodbk
xgFQbT+GgSh3GS/UjVFIFJPpqoLuAQ3drLk87SvFvG+yoTlkBZiQTWkNK/fbKuN5YWHcCBAGAJ8A
bMylcRtMIxZT8D09muH7p6EYgszSNitafztCM24nusgs+HPUKUStMwXnJfnSOvbpH+u+99/HXfqH
eMNbmQYj80D1EFg+OhvGh9VO6O/315d0uHVZATA6mocudWSqEqna2JMQk4JuNz1ZNEy6x9YmQab+
KVkdqCqwmrTgutJCeh6DS9AZfWBoawMA5zf7ldXYKtUcK5tVcWBw3WuNtRHe745CkDF/w1nkCK2K
nifz7v1AaKV6qe8EpHR7pM/Z8xob7fI6nmkk2IpE8kLt5ZaEXTAMQSp5pt/5sad0vgV2pf/n8gle
VzfAgCh1ECaN6I7XPlAGXYkuxBrEv3cI/IQgC56RoQS70CIHvc8D7KJx2T67iR+doD90wGwIZL++
HXbSU+sba+2B33zNvGVoigI7PQBgcbNcbhkpwWyeqdArxU3sKQwTBxaGF6vWPoG88ydV1wBtv13G
gkBh1/I8wQh4DBuJi9ilTowyw3tt/gCg/kqSZP6hC9f2JUhHEycaiBCuCQ67IXWO0fiRhETBxEZv
RpKbI2L0Blv+h6B2/9o5RE3/K0pYRGTsVYmityvkecgllAudyMVrY81AZmf8TSM8HTC0MV9BYpBm
0jgbJzXC8ZI/41LZmkn72FDtlmDcIGd7zD+q1V7KpbvMatZkf7so5tU8k61e2kkeabXaWg4JdbBF
5B6xfTB1dl4dvVfSbaW6gNwEwhxalPCsue64FgxmxgtGOQwIcyALFfYxrg1iKj2OBQhW91nFT44+
gvq9UB61rl2rmS4YDVL3mNibIRgBiSwIy8sW9LkEO1lreezhtXiSjLzY9ra2otXCuVPQCQUAUWvm
v7KFi7cY7Bwfgr1U7o0urPSAaOhmC+jaZOWiQkB1hkMBByDWT9g3w0q0gkgkRES+k5znLL9LbWUl
YPkW1eNxMtcF5k56DMeKo7FdDDJDEFylISrNU3okbe1LyilVtiVuuJG1vibtrxuFWD2dj9yFSMGN
ZFqi4p2epGH5Z2BeUro/0Mf59ql+KJZnuqrjmqDhWDsEs5ELBxBCkThA2hVcwyI6qIK2d9tMaBpO
mkf/lHf0px4M22lveizb096zV9pSltf1rzzBGpvUqDCaAXl9d3BeWf6YyC4pPL0KVGMrfVxf0jVh
ghMravAWphpLwzRxAhbh9RfbnjX6lhRSZ4+sJZ4Wq01sCy7tYkWFbeyNOgUdNTSMI0yx6E9AUxgz
HxxtXq6NQRZ9xsOmRq7GGFZuB7HP8t8G9HdthQs9N3NNHjlsVvlddum+V9B7/FzFPEzbYw+yzN60
QBWSeE561zX9ivnOa3nNkGbvcBYo6YCkkGmNtea6VAQ5A0QBKau1pomlCAkPNjhP0FKChEqMNGvK
eNmnRRoWR+TaXdXa5oCIUd0mCWrJBcjvsHJCFm3oTKDg1aghO40jYztNTLykiQtYE7Druvx1xVbF
NsR/7d6ZIOE6qiKMdKsKBJEX/oeFFjA86C8UX4Ygv1eo+zt3tcPbUcX0wegVJ8VTnq8flmXzOfsA
8WjKOujNQW8WltyNT3x0tdthI28Gv3pqt9beXxG36MbPxImHc8DUSz9C3OgnuvdT/XzQ71mgJd64
PToPfvr5D4fXvy2wcDBZ0ho0k2A6dXTb64lnhANSDQqSekNyKp/SlGyuq7h0zSsWkABhiahry4JA
SenLHDwKaTiwu3HYKMWf/GddrghZXsa/QoRDD1r4FE34TRpGlUo33WS+J2qteISPq93rswF8O+Lo
DP7KjKKjW9CnyNICFEp1GrYYp1WsA99Ee+3YNc+GeYjT31W940/1jMc1rsEP/h+H469oQUsUl8Ae
wto0tMf7KP9szBut9VDSplXscvkGPBV19dt86n6lnac3L7GeuNFv4PmB8+nRcF51e5OuDswsb+/f
bxI8HgWZKGZzsRxxKkW+UWWY1saclS85eigB0OS6Ma0ugRD2IEdMSWmVuMyaZFPrgOWZQJyVO++x
0T+0LcHFdjBzj7HD+CdJwSpp70ZlkwIDq9uwknjqhIv2UdP2XZ6snOVlH/l3Jea/P/P9jV7baIXH
7sj0Rj2Y3kgxIOU8xw/y2kj57BSumKCIamig7meY5bwIIJp0Oa+J34BK07u+1v+HK/yPQmIJvNSd
xGYDFHKcZxWkrcceUzSaiwmb1/SQfK5IW8jdzCVvQHeCd2WG5r1cPinppDZue1wxNJDRysoBo9M/
lVrtcnVTOc/5Pq2fh8a7YR92c8O7TS7tG8VV3q5/x7KF/f0O8W41nWzsZB2upDB35eQZm67Y6tNt
jmY5xbqn5p2Z+i1rXNXwR0BHjWUzl0MC3TpmzaMU7TrpFxC/9NPKZ60sj/iuSPuJaTkY08O+T94k
e1M0O57scoz9dcjglY96V3mTyQ4122XObzV9wwwlUU5I+HMtDQpAdyeYluCbogL4O9nn6m1MS3+q
rRttcHObBxg+XwkaxIn2f901Z0spXOYDaJuyAnWNUH8uf+Zh9ljd0u0YDE/6a/KYhdJaHXDxFjiT
J9zducbR7mmraVhFYJLljT26ehWBY9ka4v31/RCHZb90+5o6A7IzCkdi70RO6xbZOBwOEH8Dpwvo
ezTey/1Jc3wm79pkQuL8ScOwbOtNNgCW6BPa+RXu6tRrEOxbwDda7ficE0miXzj/JsEXM6IaEmsr
rDfGfZrpTZfwWSnxS2naaBjUyG2X9T9Rw1i5fRc3+lyw4JUHTZ30qsWZSWKA84daCZBEAlxSgDTc
l2SD6mR0GAC0bR3JGsz20nv7XLTgNthQaVY6QTSTpVdsBWhwj5QpbvLDVrMVD7/kd89kfYXlZx7e
ZCBTafFvWJeKqwM3YFw7Mku36bkEIc7W9RR4SR12kKp8h9EFgOo1u6lUPdlKVppxlpK66KvTZjxr
0OCaYtYpJiYHDwi0aYoAt2Ig/ZonoZk33va3q+gPi6Z5JkxwBdNktXXVDxAmB6g5DJ3fW+yGBZGK
O6XbSdMPbpKVYGExl3CuoeAPJBPF6waUuaHaU2A8eIAoqVWvfnLubX4oQaqITAbYVqry0ZJeGrpy
Kpa80bn02ZrOrKUYm9xSG3i/qLLLbYyckO+MOu6tAeH9ijeal+/byT9b3vlbzmQlrKiLMpmjsPLG
nDwq3ypy7Sb01u5caTwCJdGL6/tyAzi165Ln43VN8GzQZ4KVET1cGYfgxNqN2p8KKQwHw+5ZG22J
9WE9XZe2dAmeL6ng4DLJMWrADuJ1WNzVcgEWuAEsAT+jHpmiGOjs7cqBX9ZubiGdwaMBWH6pXT9K
qhS3HE5+b1T7adj0useGLZov7VCrV3OxS0kTNAP9R5xgr7GWNXSwoZ6THxkL4lvlZIECwUU84eg+
stBrb7NFh4YMIkqEGBJALv1Sv7pGl30d2RCYSI6rDUA0nAwkEa7v2lIBBMyRf8UI14NKCrD7EdzL
aX6faK4ybazqvusOOKAugCkH41OPNuACMwu35IkLUmHLXEsLLXrWs28Q7okRRKeTkeIbBjkAItKN
orjyZ1l4rHmtP7QH5pvZXa482ezQAM+1Xe1F/EKZ/nZS/vMB3+Z/46QnUt4puJxlFFkP8XOPKU77
ucvQLbSt2EbPdm12yoaj/Vi+ZmzrSAeSpxjwAX+XCnxli7iN+kCqt8E+pZRv/197BPi8S1Mo8q5D
8gWfR+VtDhL37i4B9Gn7PmWbApTL9maKHqXs2Mr9XpYmP50wiQgkoutfsXi+z9ZIOG9TNOr9oJpI
n22dxKe51z+G+UrTyOK9B9R3E/VxNKghs32pKbh8ukqOVRI6N1mKiofKA518UOtYtD9TTOJ0TPFr
G6D0b9eVW3xPnQsWjsE0ZEDcGzgJo+ylS/7QpzvJdA9y68b8A/Bw3fvjdYFLJo/eV9lBVxPGW0S+
JNbyhFZFA79hpFve3sv0uYlB/pyuxd1LbuRckKAYAcqRrNkVao3j4DIyeIb9cl2VJcM4lyCc3qiv
DJBLQZXMYJ6add40HLP8fkjfq2Jj9P9wrvIruEcnmIGefmSsFFUwEaoQXTLmnWqVyqtY4UdZ7tKG
+5FlpOBc0hVfS+vNdR2/98Og9AGGB6BUGTPrjtgPkyqSxSQFpbjWb39LYTn6RuQ/ABqg3wFh5UML
PLX3dtPDitil0OxMrDgClY0MGPIVxHbIzbv1ffxTO8mb6af8Kv034e25KMHJKIQWgzmgOJbmkWf2
N5rlt/Gj6ayECYv58ZnSV0WbpArMACEcQueL3nNtTldnnYwXiDT6RCXlc03qo2oW9WPNM+7SqnKO
GlAhHvTMWOO3mE1EdPfnnzAfzrPAyGlsTQJ0cBpihF+vWzcBw2bBAVJ+I+krMdjS8UMH41fbCwbn
xIxkJ7djIVdIB8V2ZR8oq0ErB2PyV+xk6QxaeC3ANGfmKZGq3mr6Ehc53iYWD/v4MFQvOHfa9Kf6
BHSHqT8qXeaSj8nYpO+R7A/OLsL8+L39fv0zlpQ9/wrBE5Rc6aSmwXsvjmVza5YMXalyvtbOuOir
0YeKVq2ZlA3If5fbN3VmHzUpgvc8CTRL8sZeDcCZI5UPEbIKhu1V9q187NsPcCatbOfXORdN51y2
YDoYtB6s2kEYaI73BSGHCJjgXUn3dHxW5UMPQFGWAVG9eVPZb9LnHlc2WX/kEurM+75554bfpztD
2TflBvbvx9EviaUACk93OqFeTKV9OmYzVvj1nfk/1gyvkJlLGyMXwpqZZl7UmLlAiEWDuH0v5dtp
Aoy5q1uRO70k2Z4gH1qzjbVyOcy/+329vsjs0eCKzrrLvWonx2lkxEhhk+hosckd7cbWkmrLJc1c
8dGL1jfjGANYeBYlBChmPiDdPEwo12CCIEhaNu2YojxdX8jZhK/pIzwDejtCz2Yr49nKlF12SGru
mXHmJjHmyeNf0WAHVrzWBrUYFQGd8T+azZqf+SsAk6NxiWLzbCXex5HhGUXqWRqeqx0o30B5kaA7
0pyOY+PKKfeva7y0gzYYHdGnhH5oWXxn5Sba54cB7xB9HLtALY1iI2WJBHYEs9hfF7XklxH1gWMR
BLm43AU9JZDElE7rzKkq6raov5PeBy0psCfNIC5WIrBFvYClh1ZEe56OFQIjZFgrk6dJFmpRAsyf
BC22ZGiI3xXT2uNxTZTgF/WCo6GF0iys2tzcZngOB4CkIBuZ2mvJnEUHhWaQ/1VL5PqUu0yK1NTM
Q5nVuRa0NkZT3dhprA6Is/1U3UaTMlB+kAzksjx50IBzBJ6G6B78s4oRZAiDSMBMlYAQOY0yZU8n
K+4whaaOqq+SFH+OtULDyPxgSfTRiktS/1HkpEIe0VTHLY+MtHSNojbBPT+ojePG5thUu1pmTe31
vQz0+Iknpe3hGAFObsVBL+WVNLSBz61LMyuOiJ3pcJqTStUyRExV8A56Av+z8Yj7O/ZqN/XWso4i
+u0cjSIqxJMMzedo1xZ5SKspy3Hg2zys7Q/FrA8W7qRIj2Y8ejmUys+GAalLQuo5n44dL27Bh65n
T8UQbQbtc5TCyPhwSPNx/RwtRAMaUjHAdkenK5gRBKdbOEPejiymoZ7UrirJoKMoNmbOA8zAgjnU
ZcPbdYFLHgoSv+YlMCONyYlLD4XAkTVcIjRsNxjlBTmz5Lmf2q/puQvpGpfXojADmAkz/tOMGSv4
4LSjVjk4EIYrNQTkdeX2L/nBo/fpoVppBlo4uejh+CtK8EhlAllqP+sFnAYvsa3PhCW/DIWuub5F
QzqXNH/JmY83higCZzok8cOQ7bpyi0pExJ+1sgQ2AAibboEkgsewEUTUJS+2/GoMu7T3U/a8spVL
xgNv6ADoZQbHFW9sahfMYrSi4VjfjmqQjV4uj4EzkM2z+qM+VVVQPMaFD+p0KnM3J6dCdZNxa5Sn
6x+ycBnM7TP/+Q7hOq+takorqaQhpYBx5T6GNlEgRmtJvIa4OG+icKdfSBLsyWSFOQwOJBUb8liu
olYuhAwXPy/YkBUTzosIC0q4ZwGXrN6m2VOau/ym+Kzey8TtPye0JHjyK98Vz/bdgI1fi5mXKqfz
xAEmCxUQq34bFWtzPdF6s4V5RQ/13rTvWOeNvgySrM6t3+reU4bf7Us8HorabbSg7B6q3lW2Vo3H
Jhidrm/tUtIRXwN+IA3TGshtCnsLKNs+Vyt8TXcYc+ZN0Vsv3VAbhSjOdq10g56AxHjTzfuxaze0
b9xcIgcjWYG5WiqNzai29jyYCLYIsW7bThmQjUC5Er4o+q+pKIHfVbtAKc8B+pf6ar+LlFCX3jL9
1wAWn+trsLgjJh7A6BHFiAtuqssDP1ZRVdv2CPs+YeQz2Ov76b3aki3dW4998OxsW09+d3z5rtw1
N92KX1sy+b/CvyU85aSvC6ZPNGR2hk6F5obKq6318yaKx2p+i2JGHz3MoIC9VNDIeWORDOA1fDqY
zMv1TYNixzExPeOlfnYSt7WC2ljJUn5lRK5Jnd3KuR/FkGJdy7Nmfu8PQeGTzM037b3uRdwd3c7P
HqSDFrzt23vjOD5ti1N/N94lO+NP6aMCfCLv1/f5K59x7YOEODMxdbOxS3yQ4aqH5hfbvCceaFA/
bitMHPR+Fxihsxu86LPaPZY3Dr6xvpFOvxvfCuKt8ww2Mpfs2118m7tviOe2Cv6/ybW23RO4yFZW
72vc4drHCkbZllUbqz0+NscoCdJqj8T08rD1JF99DZSTEXS76E5+7fbtGs7992sHncwI/ufObBQ9
xRy32lRWquu8DgE05Gpy5jrJBiXjDu4JWbYISd/r+/LdK2PkCdaJjuJ5jFYsrzAtK/qqZm1oP0PR
fv8bLZr1C/XX8q8L+S4gqc68xHhBYaBddDLGoNsUE3IQRPYJGgy6k6Meh0F3LdDUSdkejLHcWOkN
n4/W5TZC5hcrJCJTzD4LN1rj9HFVliUgklPjRkkxseskH3WvbXqV/bm+jt89iQXwHdA7KzMHJdAx
Ls9bNFKd2GitCuMGDI+qjpcUWUlefI8ELkUIRmmnQ8FMXrWhNYybvGGo8e2qyie2gh6ZlTthRR1x
HqjgmdkZBLLGVj/FebbRorUu6DURQnQuMzMtlW5Wh9euERtuGr9e35PvZwmbj6e6hrwjmGFELI+k
icqqN3LsCeMRKCnB8ZnY/kRK38jLIK2GP45cr5Ru1mQKVzr6bXQ5imgb0ij1NCDecRv0lfQB/sTt
evTa6LvrSi4tI8ASAGSgAfYGRKiXhpdqqVXoBZbRmLgZcCs13NqUf1wXspA3m5fyrxThOhniWs8r
BeZduc3z5IIU8vgade508ECRNq6k+5fX8K+w+e/P7i7SFuVkOEUbco8D/u2X87PlruG9XNfp+5vm
UiXhOFGnNhwrgpRxkzwlL2s38NJp/btiwNC4VEIZsAtxC99jNHogTaHh9AjwQkxqdPrKdbXk5s5F
CSdpyBgazqbZhze/mUpdMNk+Sy37r6RY6HtUgTv/7bkJnrykIcBqDqdR8inbEkXbgDnjvQVG5fWd
Wdbnr6TZ5M/233GSdCzVtg3LwincSI1PRClu0Hf0IlVrmNeLVoAhcwS/aP3G9O+lLKOdiYkNDlur
Yr8ARYauvE8Iyq5rtHx+EFmD9k2f+0eFUzqgh54pE8QkNbht0ZQNUkbJKfbMJq6VBKoV3yWR5pWx
BhLZCbyL49v1L1jUcw6vZz5UBxTQl3qSmAKko5DbMM/eSgdq5sc4WWsvXhMiHFwTSPo1TRRo6Uib
ZEhucml4oBJZ8bELjY0zI8wXDgHsELWeS2Wi2JE6S49gIPQzQmYJ04MeOrZkDHXWqdtm1M2nT3Uo
UfuhmBsI0p4GXYl6RJneG1npqXiCVuSJTcnu+iovBI6XXyasALpVKtLVFq4cPCJBVuxHpxqN7n+i
KaB31m5Q0BXsW8/WndFvzA87BCqga+jh2rvmu/PBZ6Cmjjeu6gAXZd6osxPUtXphgw4Dw32Z4yXq
wwhEtJweOHUNc7XoNl9pl1HWnKnGaxpN0XNBU9BZkiSDN0C/nruRJxAV0X2d/SqdwPgZV7/wxnXR
6SnRT6AJ/ePXG9qQgKkDyJcv5kHBg9tsBEiIhRHGxPppmDd19n59NxdiVgiY8QkAz2dhTHnW/GwZ
606fylxP+7Btht50HZbJym2fodJ/pJ3tkC3+7Lwrkt1pvk5tQH6bWWXtVAl9Wv71b/l+tDBAj1rf
/CbAdKhYAZezKc7sKBlDJKkV4gOFQ96l3JSZr9r6Gt7EdwcMYUAkm2Ee4a7EwexOokqsVsUYSnm+
1ylvPKbAZ4zpiLdjsRY6L6oGkEzgA6Dw7ohPkGicyg6gs2OINhf5wM3IvANmtLZXLTldiSwWRaF7
DSh1yM/ibXC5oREx5azQeyjGAV2F2VSQwRildqNFGDa8vmGLawgkDQOPnfnxIRzB2iZ9lQDGOUxL
kM7H6i7JGLic+Rh0Bp+C68IW0v0zrhSylGgFmachBI+IyvuAaJrxUB4l58GJzaZ3SyMGshUAhZzJ
iy3OsgecY6DRxzHIV2lr1QdSWfk763q8+awyyke3sJT+qR1oTl+uf+D3KBXfN0P4YQwYuLIi/FTd
deVUYCQwjNA8fEMtvZgnu9SVZfi+5pjf13UZxmujE1JEurSm2JIqTeJhhYGuG0zh84MpScm+LRvy
JOtDtdKxt6AVdheYOOjBwRi18Eq6vkLfTRPffvZbQhCHBJEambHOQ/NRe8/25uv1n1+oFlz+vuDL
AOkSRxLB76uJl/3MbpJw7zQuhsDYM83n/67I+34FXcoTAyuaal2mQZ6THPP2Bpi3ymtq/hzr7Yhe
UVs/jVKgtK68Z2nioUjnDuNjnXxU+toM/0J68/JL5l088+ITM42YjRqma+NA627MXya7VZGOq36l
m6rw5MJw863T3f9aWYHvTUuXcgUPAJRSaULthoed84NVfp3tmmlDow1q1a/x7zUGrCXbx+Ti3Car
zAkIwbVpPXDRaVNMIclUVN9LwtFbHd07pIrcXi3/KWMhKn4IloE8+jXkC5QLYX9J0+Yc1+MUdprq
m+QzI271FO3fJmXX9baXB8TeXF/QpdMGTi0UxdHeg4tCiDO4ozREG+QJzwKz2aRyyjbcatcSVfOv
XEYzQJI6kyKsY5U7CXg0+ym0AXxdK9G2ZNvuFjP/bgRQ2XQllF06JaZiKKD0Br4UtujSNvM2L1KF
OVPo2DG9k/FOcHMAse8VqdG2jV6GfZqW+/9iHc9kCjvXK/UwwElDptynaBJi45ZW5Rrf1OJugUUT
hUlA5gHu+lIzE7F2a7UE1V9Vb29ze/oxoFdpd12VJaOfwQUd5D4c0KEJqoCtyLY6GSVmtR3j21ix
NmqknXLLLnxODH1l4ZZcNDw0+q3wgjMwX3upEtKXUhkxKocAhjXcwe7a31jm4s4oumrlJlsIPWGG
yCTOcIZAUBTpoONen/QmsqcQbY/aHiTtOUrpDaDYHdApFJkcv/Qt6o7WwMq7qs75wRoccyVaWlxd
1M41RC/4jxgtzYMpCnjE8Q3Imx7SzG5donXcz5A58ZLJ/ri+mYsWY6MLd44SIE3YzClT6WhFgFWz
+rHZTFSRXbtmkvfPpWCOwEKXwoxrqglexKAS8LCHRA5La3gssqwCgWl3+v/JEH2I00kWyWH7GZUU
l/Rt7PXOWi1zoVSOHjZEOQY8IvpxRXxdK7MKW6MjpCCDf8C0bXNj2dzZRyNvT52MxFxmN05QxxYg
a/Qa/aUxN10linlQodE7MIjkbIZmqF2l4pPfSSZ5ipmee0nOycok19LRAQYMahrAewImvnAXopRe
FQ5VZfR/RpGf4XoK+xaAT12aZ+H1xV8WBcx9NDQB6FTEzZVStYibzJHDRuq4p+ZJ/1w2tu4aHJ0g
10UtWSyqlgAnxDgwKnxCzDYaBiF5o8GW5C6+m9J0CnS1lf8bazqTItwRbU01i8Bjh6rd6ZukY+Xe
zDt9e12XxWVzZMA74mU0F2IvnZsNUtU+M2MlBLIFEDh79A6ySU3vkJIyV47gQt0blvtXliHcDUxH
E04q2XJIkVFABciui/6ojLwcdrE2yd2x50TjrtRMfe1rTkX5TiOO3LiKNTUo2edGhxRZrpuuTIwm
dtt65gkp9RSDCv/NqliAXpUtZO3Et2knl53UKpGMAbmMHZTWMn6Ay755jLrSWSm5zAssBh4ghUAj
H94v6JAWjgha4izWOpmC7kb1eZyM97pST4kRxgoGQBA9z70l7UpItbTpMwcx7hgH0KEiqFCd6FM1
NpA51AyUgkbVeUyaIfst0FZcX8mlSAdg4MBwx95b395mHOFAr5RMCROAuJOb1vTHKOibTT2sxARL
h/Jc0Pz3Z+F+FEWZmoKwC4ZcPNCEeHlMVxJPCxcjric0biDfBThZEdx40Oen9mwVcRMfirbZpkD3
cI0BZHjl8/VlW3q3oUILlwkkHc2CdVyqw/s6ccYe6sjAOvfUuPfNNtE3ZKzHO1uvJa8l5XBsax2V
fcO+NTubv1JJYyurujD5gXQJJpEQq86UA2ICmYGYMo3HVEGbBNgpy/x21DGbr77Udu5iyMGrDnoL
gJ9Y9QeGFz4375q8C7q8v6dluZeKeFw5mgvn5eKDhIuc1aUjDep8XhLP1MlGzcubCKvQ8cHNBg4c
4aO+1gS8YFtzRRnawx3gjSW4YntkupyQBjJj6uvpg1yszYova/VXgna53SOeXE5bQ4JeJ9EmR0XP
GcNuIM91XyOZQR7ZGB0rZ1h5hywlkC40E8xsQlqX5XWrhLz4MLNX6S52kEGa+FMq69syJW7Z+gzU
ao5WBZiovQPHIHFWEO8XqiRYXFvF1BsYsAFaIATYxVQgppbgI9CVpaFPhUmDl1mGVwwKmjULiuRj
dEjNdhMpo+kWqXbUxjXc69lsBDd88Q2CWVkNbhSH4x6sh6z7JUsyXn5F33evY49IaQLY93HIQLo5
0aJZcZGLbuVMfeEKNge7UMisvoVpBMn+jejV0633KV9LJi87lb+SxAu4qqs0RssyfGSYR26autId
ktfpS/U03Ovva7gpC7cMlhSoWCg/aQiWhFNTR+CX6NNaCc32qGuh1Gx0vpKJW7hdLkQIx6bv1Tzn
QwXvZP6GRkAZVOmveLBxne2vO+TlTfqrjHBQWjoYg2nioNDJQ4fQzrCpW5rlfT6uBGRL8f2FTkJA
gJiTs1iGK+iQn62yfU03ZqN7mv6pok4pJYOvKJ6Uag9TRjcjKKV7bB7xa51veG++6lT7NIj8cV39
Rf90tpfz8pzdrgreZgo1sNC28pYQX46Yq0+HgfxspPtCudeSlRB76SGMOj1SrCZwmTFzKAgsupSk
yFEgbujdGraqASXhl/lBVddGpxI7NWttsMte6Eyi4IVoOcl8nNe9SaKAVZVrTc6WZY+Ex1td+lVm
x6FTt6yUS7fpX4x2xRUv3jFn4gUH1NGKJ2bUzS2XTr1NbCV1m7hKg+v7uBSDY13RswQ0/LkfVrBj
8HICMK+AGNP21Oc9eEBfJkB0HVUX2RqAa3hrz5jFI3omUDDnVgK4t2Tj4OjgD+Fg6+1sNZCUN8oS
v51+XFdv0eWcCROsJu5aRiYHe8hK9rPp8sKzQRro0jzPVh4ziwfiTJJgLYPFrYGPkDQZbUCNx8wO
am3XmEcwAjI2eUhGrUhc9EBnEgUDcehA08GCRKsvtna04/2PhmJort9cX8P/Ie3KmuzEmewfGiLY
l1e4O9RqV5XtF8IriwAhsfPr56i+ielCl7mEe/rB3RHuuEJSKpXKPHmOZIgixLEtNDzh1EHB48pt
p3ahE8dkeggkPDlAk5QekrTdIoldH8VRBc0/RPpk1TCVNHHnEK6HzdCORz2z/9hVVm75Uske/jMX
1MHFCCYmJu0SMB4ziuIdZJa429c+b/P5sVL59Gg2dbOH5iqUoktrn9RAPtdxQyKFFgP48fCiT0eI
6qUJMy61OuPFGZfjxobKsfX/fB16vVxw8iL2k3bUzcYZj71BD9N09rmj+3rqHYkN5lOtAsVAGFsg
mMy6sOFPqnusmOMn8ysvj/CAlDob/kc6p+8fg5Q0mmiRU4JfkKIQRVHzUkGuI6RJ0DXfvRLUCvQY
A4llk42h1vYebh10+Hju6ujbXV4maACzGqorWtgoVncisLWgQK/3Bgr0vVz9IaR7nxFqohDYgo1B
sUzyPGj5rMu+S2BiZaGDME03T0Oc9idrxPJmbqU+z5Ah3VE3eaMx9tlKB/U4GN3ZjMlnJIS7c+cC
csknR0PJirHDqM/ooxp6hGf4ZT/nQHF4FVd26IDSD9MQ010Ta8Xedamy84zZPvUWir9VxbRdOyiv
lkHKc9qjuBBP6pemG80D6cotThOxevK0wb2MTmiIeQJ4KIVdzKEEfaCmHrI4T0+dq8ahWdfkp5k2
X4eyd0+2xt3dWHDjz23HsTqwAyVm3NvowbYkC0qJZ9A28fRwVuwDj+v7Kq0OaHt7cFQkchLwGhXa
RpiwZkmISvA0BegF3fTG0pIUgG7G1CyMMAUgxk+yC/TANhmMRDpPXlCofwE88C5+KQs2MsusUeo3
IJ9WHafmwI7pa/PVAy9V7A+/7B+bqsZy5fLdcD8OKM2qbVWtQ0FDD3NoQyXlXvuhAMX/3f6EYpvx
PXlMjF0X+1tEpevDIkWOvjkkh4D1Wy6mWRNH472jh0P82Ke74oHc2VFvHiAso91bR++1e+RbNEby
A/Q/c0XZHl4HjeXwhctBmwp9tWh1wyHtuiCZ7wQn3LC31DcXqhiX3Kcg/6GvuQom/fwPKsi3TXbV
BQMpJdQ/UJNFx9dy+JHGkP4bYj1UFHc+lrnJ3+KCOXNg4ql/LkUPP7ra5/3sas1PnijswCBqAYYu
091ZHvtUKVri21pL9kNW8ajh44aFr91gInkGKJKN9Kx8R2Seoto6ov1Qq935mZYNmpCN1jpSY9gq
Ja+d33+GQjV0uRYEfVoeKOiNcDb2diayK2dPj/0OBM4ICsBsvNtYfOGJrg7W/84NPG/LAQcy2Vwn
mFtn1peJgdutBJ2xwu5BDnfIUYet9VAzioNiQ+RvYAHfUhBbnTGqExBFEfh9uVHA1aweub7MgK6z
S/2WNV9qVd3pzvyttknr53NyrNBAszFtKZATJi86rlH4RcEZ6Q7pXrLVeFSSHEKzmXEheMDFVhKY
k37vzb/at+SJtcbOGO8SkNDpDnDr+BDmDMepTxC/bG3BinmJKh9KSUj9oxtMCpAAqYyrdIasr1OW
h8z6HDdKyND1ku2L/n7qVF+v1YtaPyT2iZfPdhU/Ju43NU42ro6V4ANRJ0Dy2ANXR75xaQmpkzSF
YQImGdN77DTcT7yfZmRDkt/E20SGrG0AWlEA8INwgIfE9HK0ahzYALZ5qMUmaEHQxkNZTUe3Jm8D
6rv6cDbiepe1xb7QO8hLhI4DiHCZPI28ecyqFo2oW6Q+cmLm3SRQXgY3BYJhIPqlbegnUPxTBZKu
XGWvs/6SmrEfF+UnDwhWayp8PrqJ7yXjuTXe9ErbsMi11X9vSBQxvwNLWK5HR6BR4qEXMOwV5YDm
eK0h+2pAi+bwqnnPt61feje9z/Sfsa4EAg1OU7flGEtrLtNrW/loBfLe7MhuL6h23B5r7XIBuFtk
VfEHutOFA/qQtcix9W5REz00DbRz9lPg6Ymf/nrK+WeqlP5gJ3c2iA+mNoVG4Z7FTxPKoLe/YSVC
Qe4c8YGmAVoJWb3lJ3h2lxOz83DA0Ce/Uyo7Djyn2Kqy6OJnJFeKMo5A5qgIqEEesRxGN8dMdZMM
j7Y+PmrJD2iqfQYNYGBzuneM9EJHHvbxrm/JWWUA10NVvpsPdV3/SSft6MEDFSBizJJfFJp/41ye
tTo9QjHgnCfmhs+5drqAbuuorUG+2MQzQPL6hVkDCkAaSPvyDpxc8Z4lL1m7b4yzGqNW7fy+vQEr
wyEWdeFv8bZRNbnWZdi5ovERj6w66b1gmDzmc+vEIbSb9cCPtxzkt/ZgbGz7SjAFbyq0DeFdsety
ZKp5aQVXp+lhkXj7yv5RxnVQejvPyu9AL2g7r/n8s2C/zGSvlUCrk3YLiPp/fAHQyzAMvOjkzjsX
AsrKoEyQysuGPGhmes7rOOrU+M/k/ii1P6kCpqLBOjtK8ztGqlFkS/pxi3rn+ryLdQB8GVgFsJbJ
vmVMiyoBUkgP7ZfScvZQEtAn0ODnUA30rBMjT9PW+2fFmS6HlC6TitOk7Es8gCyl69AAa7CDM8/G
s97mw96dHFHCMatfjdmVB5CEFEFbZq6vdCBHvm1615fr8kOke4bmrp3Bqeuhp+TKYSxS9jh5c3Ew
ea8+3R5qxQFgLBSn0PaI448dXzoAW4G0OgVmKkRx94BW0tJHcew193ZVbwVK85B5T5bh03GEzgok
Muh9oYD5qLUDO34ox4M7/nTQiakFOe3w4PehorO//YUrofbyC6XVSJKUtLzVIbFN419mmvlJezC8
HurwfhyPl7r4hO6jQ6a+xe65LCOEf4l2n+GdtalxKieXcQktP0W6bmduW96MxQw7J3A+9dNBUwOo
mQ89WMuDst7xfKNyLLeu/GdEZHctcOepxhURWgrqJ0hZuXqoGg1EcYcHe/BBFMhr18/Bh6W7v1he
nzR6HC0KHfcD1z5PGYP0pIOw9DAlYUcCN9n4qvcWjeWtYSAKBXuhIbIwtix9yPSaUaXG87np+uKz
PmXNvkp6ECNM8x2PDeUBvKSZ31qa85z3jQcHVqngz9KetNgpfOBJvjpdKzSqkUxmNC12mef2p9Rr
vuN/Cj08mx9NXf8C/AS5tE5RPVGAve67tuh2I+ACAVrwp3PfNdrGxb/mdFCoB6G6B6QUcHTLwyCu
fLvvoRKKFMjQ+8gPTk9U83iAngkloK79aHiJA0pXQDPBeGC5f3/FIa4ULSR42CKFKtkXWp5b3Zgx
vt2bO8aD1LB9t878tPIVYLG4V/4tKkwYGBCKhgmcLMIM7OdyyrajODFLKyMsbTSNV73KP429S3dd
VqQ/rcqZIgPEg7mfNaQ6QcWcBPVsRAnR+EkvsmnHeeJ9H+pWC5KMFb89Wil+VbA0Uli8pQt5HX/j
W4HXx50EnCNUKZffSoDhyZnWG6GazEdmQnoyZZ2+60awZ+pZvFXkvg7BQN0F60ZziyGI0STHU409
esDb3gyV9otuoqTN/t7c4DCABkP3FZpnZLRQnyXcTIrBDOOqAeE+2zHX9Q37yQalfFJ0p4L4zdtt
byosSDq5NjrbAakBSxQwsNKcaElBUt7mZjhDUv1UGmp+V3Tc8A0UjkDvn+f7urPrw+1B1/wmrnJd
MNMieYsawXLjbDix1iwyK+Qz/YKuhTMz0s9x5kHCpHtgfZgkI8j9swt69DZc1UoUh3cqOKZEIzWO
tGTeo1d5zOpdM/S47p1bc073ObVAzNOP9iEjig0WJCX7zauEb2zuyiUurlVUxdAygzBSekPEDqA1
MV6sYdF7PgH5cspe+bRxfa+YKJ5+aNtDvzrOxTtD84eHCuqcSEShjhESruT7ZMoc30NLy8Y7b20R
0SiEkgtoX0BTJcUIY6nQPJ8sK1TbPhxMI3DS72N8TpN0j055pGrnTxsGIxZHMlNHVG9xLtCOD6aJ
pcH0imajJOdaIdTNkmdRZIHfUX1UHNHazcqAf/tTNhuh98rRQAQEkkfXsNDZK9Po4VZogJUs7dDL
XqryoJJjNvdHoECBnx43agxrYyF1CQVCwTRmyD2Q+siSDkUkO3RQGs5stLaAeNpD46MB1IqXftlY
TnFvScv5Ht/ZomUO6W7JcXZaw5QWKvVhq9yh/I7KY5UdKQVURSdPfedG4GIv6Vap89psTAAToQmN
GAFo+/dX9gfj5MzNUmuKnbCMBxARan3QgzLd92zuq+Ows8FmG3h83NJIuD4TGBZIO6HNrNvoqVna
TuOlM8V71Q11TqZDDY5QaFdtiqVcH+/lKJJjmRRTVynaZsOOpV8McFnOWvaMQ7iLXXowmnjHFPY4
vBnJHh0iYQNF1z791ecgCdwCflzbEr4EPh2RgwqhetmWHIXlCvDEblgz8MBnd0h51xM03b0UZciN
MyIc9dKQlmNJpZrYa1hv464IIWf5OIM2to5tiF881MW85XRWLg0xFtKrCIgsZPmEeX0wn2IcTIiS
cTfUxJIqffY9Iw3E20lNdl3CSVBRrl/QqD7u4GedO5uR4e32wVkzJWDLkHWFKweEU4oHR0KnuB8a
EBynPaRy23bwjdrcglKvzlQ0BIJTADeyLvdGNUNiqnPVuWGSfxrrGo1YaOsxHsB0HoxqecxjBs/n
7vLs5+3pre0mkj5IpiHfAIZKYVkfVlgHOKerE6wwZaXQghjHJytR75x0VO8Me1DPfz+cCW463IaO
hpSh5IWI0nhVT2b3/UZUlIeBf8tSPF60rSTK2rZ9HEjyAN5o0ImxyQ37sg7wZM7dLcm8rRGk0w8c
/9SBDtQNVTPUvdcpPd5eqjXXKSjeBOQG4bl8/43dwE0FRJ/hqMx+/Kt/6h6M+djWB2srq3b95DFx
x1oQA4Eh4NqTNqUqiVWOneKGHv0aVxCuCbpkB87LoBIqFhttHWvLBhNHJIZoDIVmyX1kLseiFbYb
liRuA5NCyKrW2BaVyoprRgcUuFw1B9Vd25FObd/a3ch544SV8kIhWTi5NEDH0+0d2hpEWreaeHGh
Zq0T5noKXJfq19rd/3sQ2ZCNDrwMdYeZQOFZr+9ty9llWwCOlZkg1MILENaGF70Md/A0PN31KVXD
KUtOQxGHGSMBM/nu9oKtmDReUXA1SOBCD0AOVbmOZsVMKdXQzqAalNCHOomIueOF+TaDpN9uxg2M
54p3MxCzQgUGd6LI5C6921TN5QyPrYa1c7Stz04ghPe8rQzN2uqhdQhN3YgaweEqPW0qNRm7qZzV
ELFzf3KzYgcpUueQjlu1nrWBAHtxxWMGbYpX13yiqGqrY/1yi37jNguq1Hvs+bDheVaHQUkV6Bc4
3qu8Kwqetk5jDGMAsp06d2n+qbNe/t4UcO+857NgC7J3S8GLUZsgOA9L1voTPwAvve/r3331hpbB
req0uMSkkAWOzYXtibT6FbdJhUeRizqoGib3bXzXMrpjto1k3WWLRGXFuRkmSAsAnUHeHmjppb3l
ejKrudOqoWL/MOM/A/1r9BM02D/8vnRbN5pOzHTA78/TvUu//7vfR5wlEkII29+jlA/RAKDxeWGz
Xg07lzVwmjnxicdPt7d+zbyQ3xKNPaAKQXffcpGYVabQktbUkNDfBeiwR6A3tGojrlnd8g+DSL45
ttAOPaU6ZtJney/uH2DHiZV+N9RvdNjKoK25mY8zkny03iQJQW+tGrZ9czT079XY+cQmO0vZOJlr
DhQuGp3fFqCPqivZl1CCzHtsXQjleurHzes4P5sY0j6UW7mLVVOGl8GtgOSuakj3dNwmeLhCHTu0
G1QEZ982tsAMa6tmqQ7sDAgC/EvaItMatBlPfDWsyvK7DtJAdWIXA9ScCTnctrjVkeChcfeIVlI5
wEkVa3ZSFD5D2ziUaOtkeI76FOS4t4dZ2x3hnR0QKIFURC4Zu8DOpeDMUkOr8/zuvtWAVfZQO3YC
VU1RrN6IpdfOEaiAgf3E21pHimt5juqMpNRACiF0YuUhR6Ua/8+ekq+3JyVj25Edfgf04rZBaCgY
A5fDlDlgRJaTiQo/u0NPVpgRiLfllXtorYsNEuQ2gwQo755bmkSjWuzi+V+sqw2zR0s7kEVI+i6/
AGxukGLWCIiwoExrdq/UffQIhpqO3N7R4un2hNd28eNokllCbdauY1ICYQr+dW7W+yZRB0ib+m5y
mEEkzlqDbjyp15wVUjKgDReZGUDZlhNUK1JwrbUQpsRHM4M62tAfde93ziEVZo4//n5+4PvBgxr2
AAyRdLBVlpPeJIAQDZDQzkcv7JCDcZNJ8JIDg+lbWbGxf6vT8zxkQTUw+uCduZyenSeGNlIYqg5g
sF4Sv68YaNZOyDojyNxCTawdC0B24SFxUSKalfbPtfMZpcJGC+vsubYvenxn5Rt9tytlYoQTH8bQ
lzMqQQjqWQR1qhGRP/BeOH5m0LqfB03bTabum9UJ9bA++9l2/2ItReyHeAb00FflKdyonY7+e02k
8eaU7Wjyc7Ah5DMdEW5uuM21lfTQ2g08JzIDOP3LWWppD+qGBGPZLN7HxHqtWB20zZYi9/owFpKD
gj/sKmjCFWRNROtQ9KNPRuc3MJAB1Oa3rX7tCoAxoFIJVDMSgsJGP0Q2yEMyRdCphEPCgoEcE2Xy
ufs4jxtvwpVrU/QhokkGyXjoJ0u2Xtl1o5jiLTAWZPZHlOtOOm3+krVK+GThJkSyCBkjU87azKY2
jbQa1dDtynGfGGazN2bN70EgmLi1suERVzYIbxskF0EUhLtaBjHTgVpGCjYB8Gl+yp27uXmu543A
Zn0IQaoJJ4gyg3RoYzyYurjDDV0ATuariX1XTU0fpKzZ2J+tgaSTO7oNqRkmG9r1ny4L6/RpsjaC
9NUhUIkRSUMorMpFhBY1bz0Tc5nmCkKXF9xfUIzeWLBVOwMrp4odwQGR7QwMmUqWDqkWGlrc3pWT
Z55RNX3760OD4A+pp3fuO1WVFmtAf4tFtBpEkOaAXt7YIoFiWvGpndPmV+YBWnt7vDW/KqJNVyAZ
xSNKGnBuvMGiXaWFkO7rzoMCSU7TYhB4AAMCckVKuney0jpqhMHQ+xxtFZoOtnpl2EJArbgLU+Sb
Qa6AEBWZ36W7aL0MMY+SI+SA6Hei3zVe/NpXO1vZ4n1ZS/zi6QAOG6AngSuV+2r1QbWnamJaOB94
NDeX1jilhX8knxEybvUJCicnvYNBEy8QZSLbB5++nNWI0kHvoOU1BPLLt+pTPCHAIJrv1BBqNV9u
b+ZKHCUQBUAvovUfSrhS1FYn6HFTG+wlLcOyChUXkFz729zVO9d47dwNH7U+Gopb8O4g35QrBRpK
1izlmBrHDVzuR1QkA/MX4zvN9m/Pa800cEn970iSh2/bHM6/xEi95ivOj7r8hvbewK7+hRf5MIwc
9BaQ6cmVAUFT4771Ng/U9HvpbSya+FTZHj6OIXndZBwG0vTCHnz3nbTM2d+3c9D9GrbkadcsDyEn
iNU1EKuDsWRpebPnsp7QEaGEUes7t5mrvelA2A8haheA5TF5mNtNbser6QEjiWgT2FlgaVAPlMy9
yXLVyYGBgPrN7Otxch6S/kvbHUbPO/cQ78rmXwNJX2+bx5X3R5pJuGXEGIDMAaS/nKnKM7PnvQ5R
xZI+KOycq+WzZzVbEaj4mcXWiWGAhRXIEfHglJ8MRV0qnhkr4OhlO837bP8yGfgrLnBXPDl0GTuP
1UYydWVmuApQyEXDklCQkqylIjOaGkBmERFAkPLm2KIp1xs2THJrEMnxTnD+PSN6GmXqOc32CdkZ
7pe/3qHFPKSli+NeN0oLQ6Q21OuQpcMJrjfCjKvr+Z1a/5+1kkxPYR4edcOURvalOvDn2xO4vjPw
6wCV4DQh5Sy69ZY21mcFft7BTgzVPXL6vvXmOV+L8QARopb+ScopcPu/N2uRtwcQF62BGhJQyyGZ
bda0Lec0mgagnz3uo8MX8qEbTu/Kt4qJIa8k+krw4arkW4ckRSmotdMIMXagQMqkJmBwAgt1/+f2
El75o+VAcqJTrVxbaXQjjfo8xuP3rcyi2D6i8TBQtxBe1xaNTBAaDAWQGXO6unRjxQDHuVVGGY4N
QwUPsq7ZX98W+OGPg0jb0zcmEiQzBlHS+KJ6GAGUGWX514cTo6AbVoS1gjVUsuoYitt9n5tlNLvf
zbEJquJSpRs78562Wnq25SDSVNo+JUgXGmXkQMoyLYd9Xzo7XpMvk9vfeXmp+UPMfb0z9+kEFKLB
0WJYswg4xWDkNZqRttIXaxtoi/cvyCSQcpUzoWna0rGHYm0EWtraAmF3c2RbLe0bY5jSrWHOk5mn
WppFo/eNqx7kbEE3323lqbdGkTy4SVKPNhwz4faL1dR+CaIQnW/ER1uDSB58qJqpzsQgHkQY1DrQ
pnZnZcmGg5Vp8wWtFdrgRG0PwA7w6UkRRaNnGeWlWkZNDy5iNz1NkH4jpg/AhNuRO7WrIcVGfTAD
RBp9y+zfRsEPfVMCr00CUvyG8ZzUxjzrWe3PfNjd9i/Xjgzvc5Sd8YXIn4Mhb+kuPTUdauC4aFSb
0O50HYUcOs0ug6wtm/1kdFtCP9f3zXI8aWcdUicacVIaMcCPzLnZxd3x9oy2RpC2lRRdOrcDodFI
ksC2f2db74XraG05Bela7tV4Si0LU0A9s++4z3OMo/zW7CdO7R3Sont73LhIt+Yk/v5DUqghBE/K
uqCRQa2dZt31jrqxaiuHYWEH4u8/jOANlNMuzmnUacdx9sLZulgk20ASrg7i4PkISVXknuRX82Rl
aVKMNY0m1FQCFG6/9DV8SFzx339vA+L+xxNdyArIkq0kUykaXBmNynS2KvTMZ+Y9usO2wFArhwfl
IEGRjp4rgKKkow3O5nhQ0Doclc9g2Q/cL0ODXsthw4OsjYIgAzQHGtJorvzEBxm112WIaiKi7Mta
fWJU/WM2Z2DWt8AoK2aGnUHbnIOYzQVWd2kEoCIzit6uaORBKTGM7VQ/QLn29fberBiBKHdqyCEg
OALwZTmIig6R2ixNGuVq0pxHjSc/lHGAtAnSd1sufm3pPo4l+YLBJTpSwxgrm19Uxs+W9XXEnWxW
2lZC6PqZI+qqyKPBkwIuINHl/1fbT8ic9DZOqKMcoBdcBjPpjjXngWEUu14tA8qShyK1z037eHtB
V/zRYmhpQZFUKgUzBE4VquI+bF/fFQhFU7pvi19eDrlLpYi6bNqqdq0uLsRR0KiOYBG0mcuN1Ejc
aIRTGjX+6D4Vqp+mJ6c/357cqrX8M4j8SgVBBLhEepxkdXB3cf3S5akLKYd+q7K1ZvpIlSCtj9Zg
5PelRQROVDVRRIBVgoHyAknecTcVbIvX8TqaFyk0kIeI1hCwvEsHTHe5Rcw4qRE9oS6olOHodPfI
hP3M0Nbqe6a+8fpeXT00g8AeNVSB5LyoQTuzAtcnjdyMVnsyzXSvFNw9UDXV/dsbtbaADurWKMKA
Nx+Z0aU1NKSzbG6QOvJYfGz0Bm2vsdUBI3N7mLUZAVYE5wEIKnokZKPrtBJfQOuocR8nm+1SvISa
st/fHmVlMkgeCOgXcFLw79I+tRk43Q3W1pGpHnX0zTXlv4i7kBgRtJS6BUoX+SpM21wpUt6ziGT1
owtFD5rOv009/W1VxvH2ZK6XDMwaaKLBywCkJ6jeLnemK0pSadDSjvL8u0Lf8Cownaf/3xDS5rdl
N3Q9zcsIxb6xz3w0WWjVy+0xrt0cpiE0NrEx79KHy2nMaRb33MYYRc/OsR2y9IUNd24C3fWjCn4a
dcPSxLIsn3fL8aRls+MYZTMd43nIV6h3U0Cql8E9q97u9rzWtgfRkAmObSQcsUfLeekE/yCDX0Z1
4/lVYodFdmeCnOFvR0E4BL0e5MPABIOBlqO4OU1spRrLaBzN/Tg992a120wmXW8RBnFBJQ2qDbSB
yqlgxuA8mY3H/cDmgI6Obw7oNej/ZGD3RbMlBM9psTGv60toOaTkt9tJb52ux0s/txQIXL86QOnB
IIattP31LmEcD+hjMK8DDizfQwAWZfao6hhnMPclOqQ8MA1sYmhXZgPkgRgHrUT4QzpHU41LiNhO
Gel1ETixhlcZRN5q9dPmVon9Xlo3vPSHkSQ/Os2lWrcWRvK6t2y884Yt1qHrAYDIgrwCggPU4wDF
XBqc7ioaEkpTHLLyVJHmMGVb8LzrxRLtSAL8iYQ9wJ9ScEeq1NDqhnqh0vE9UV6TEtyLWnWp9HrD
FVy3dQssFsBL4G5BQxKef8vJTLNWc8NgMWAUv6p256mvKHgcZlDZ6qByn/VTr1zQ7Ky4048amYS6
jRJ+Ntpsb2010FzbIfJZNpKbQPECmi536tW5181GP4PubHKHqHb6Yj8PKBNwTy1Pt13GNaBKiBkI
niwUiAG19CSfkfIc2FfSxqiFtMfa/d2m+d5o6WlU9MtYFo92pSKT3/h98SOr5xeq53/9XhSIMVGj
8ABSvWI2HEC11uCVo4S10e90I8qSlyrZyjVd+3lBQA5UH2QOVLxLpL0dqWcYQ4sMKzPjg2dDCm56
TibvMKXfOuP77SVd2T0YqlCOQToIQiBStsW1ODPqPskicDb+KJxvlfZEKuv19iArJw8OBFclwiS0
csokh6wpW8IskkTZyLrdDLIzcJ6YWziVlWXzEMECaweoIvgYpKnoRcfmCclpoO3uwMpybzT3ufmk
lf3FnH7cnpDwektfhVcvKtzQNdHQ9SjLmuhlCvIaCHxFaLzflWlzRnI6NpqDhlp7Uf9h9kZy/3qX
MB6a6sUu4YTJ1I1dipB5Tr0sMuPpZKZzZNVK6IFI4/a05BUU2WmkJ9C1Lci58J9Lp5KZ4+xkpEOS
Myv7kDUKQwmprA4qVRA7gzc0yLEaf3mk0HqHxAs6DID7wZ+GlLwqc0hL4BWaR011UbQXUVJq/9ye
l2x/GAK9sOjRgjQSMDLyVdnEmVPpJCNR6qA9h47Jp8Qqt9q0rxdPCGOCawiGrqOAKfbwQ74qG9zc
I1NLohgQNhfYitjR91M//KRgLMyHLWuXTULMCYAi0IcBLOVgWtJwvVGpFnjcIqdBihac4jl6W77e
Xjc5enofw0X+ADklmLpcU3I6N8u5N5KoqupgqgHJod/t8RFcBv7YfS653/Nvfz8iOntxlyDsxONN
Moa51LOydkkR1Vz7ybtsfsypOTy4cOw71vD8nMb2dBzZ0BwJa7YYueRjLeaLWwWMTkhfgDFEsn91
BEktV/MiMj3wV+Ste6o760vrDrtuGI8GmLe3ip1rKwyMINR1cbrBpSldaCNvzUwH1VjkznqzQ8ev
EcRDezBV5viFQvLAKgy6L7ka+yW4QDbO+1UUgQkLnVPU16CZiX+k5VY6pXNHq6iiuXMRrGaMHy2t
6AMzRVbXaYb6qLY12xO97k4QTsvBiznm3rkax87wK7ua9rpl9c+0jYswKzl9Lko120gmrRxe9Oc7
Aq39jgmTItA+seK8NLQiGguH7AvF5N8KS+EbeYkr3qb3pQCKToiIAkspdyKBRqxyNeYWUfxC6z/5
A/CO9Gh/BhFjfEf0oB6D+rehbAQ0Kz5DwOoBekQ4gyMmHWLPiF191rD9tfaH97/Te125lJ/yl9uH
asWsF6NIYanZObREvaeISBUmCI5I7WvOZ/BhMavw1S1JB1u6G/+zkP/MSbIpy2idpM6NImpLawwG
nSfgrrHUfVwY8z5p2mR3e3YrjhBYEdB/4OiC9EUOLvqEEMH/U0QTBVsj7vtLaW5cv2vbhGmB6Unw
puDXlr7WKkjX4AQVEe3qNLDU3LvDoyi9VFrhPFK9mP2ab0Waa5sGkAqcIcJqZL+lMZFByiCtDXvs
4sdp7/mzr80/U/Yn/317+VY8kA4fIAImpBmBHFzObXJTpjocz/CmV9BUmiTms23bzV0dV2w/DYp1
Rro1vZ+o8gOo2a3S2OrogglWvJnBMCIZi0LQnQ5anDJiIzmkBYRkavbVYcBn832v8E9zk36ryIbF
rFkogmvkHz2kyhDQL6c8mAMDjtVG5iEmvqh9julTzD+5+9sru2aYuKFRi0EwD5pN8fcfAoIqs1pn
4BimaC8NyGiM5K7eKvmvWSZaJ98Lueg4lGEFg2F1w6SKMaBsfwJ4YdQCB+quWzIN760qHyNecaqh
Fw0omHiXAD29nEzWJ+bglXUVTfVjlmVIC6kBKLjz5slQfbUC3x49lB0wBd943PpK/UC9XaxAD89O
/AGSJ2lsAGTdOmiMzh6a4YuWnuI+vdTz1st4bdU/fqhYsQ+r3tX4/D5vqsgAiS4K1v5sHCDZsbG3
1yaExwx4nxzRGQVsg3Rq1I5Nw0SAE9P7F/Js4M09a8UJ1ORb19L1dJCcFySWwLiC7UR2Ay3rgGas
1SoaS+pr4GxStB+sy311poHgBLEgk1O16YtGPrmqgnc+ATp19vvOOqTKr9sGvRIuuB7QRWglMpAh
vnosVgOawaAYDjwOP3TVPr4vvGM7/8rKCwKEQ9oOp3LWwZlthO74q7ayJ2bwYLL/DNnh9pdcQRhw
bBdfIq3/bLNa0RV8ie3szGkPxNNDt+8P/aE4p4/upT8bz7T3Se83xQGanTPx0X9x+xuuoGTyN0jX
am0ADwJuaqSYd1+GPXSe9373pb3fOnrvIJnl0VvOVfKRGW8VpWw9+Mh9t9cOfdSezb322TvQC+66
C6RSLnPYh+3J2T+CPfagHMEafMTZOiYPf07lJ+6jLerUH+mu2oNt+OBsuNPrmwrfh/cOzoJ4v9mS
n2MjzxmIUKuIEcIPxJhx/l2HB1rRdUfVyo19A4mVfVW1W1uwcgqFEidyJBClxe0vjWzMRW7reV5F
ZFb8tj5CUI8XftOeb+/02jBgbwKoXvR9IeG5dCmlImTaRlZFqlVAGLaDaoRJ7zjk3rOtdMzaWtp4
fViA+qINRtaV9uDLXa+G9xo5yPosgEW7PjLiEExqwOOwrxbZcjDi42XrEtGT4MpFr4LcDTG7Qlh6
SquoYGdLZQdl+O1gYvm3GE3ssYaG8gIssUlkaadhg13sqmdBnKAPY8sZGzRDxi1QsVXE559eemw0
JLCTrwVrdzH0relTN/6k/SHpNl4Um+NK3iOe65zkFON6rn1wBm9XNo80PWsXD3ZEjWDuwP84faPQ
BrltSWve3EVPhEhzQzvYlCKPXKdz1U8cR0XheZCSKkchHjkjraFbNbY1S0J5VtCgILSCINjSaFNz
GtAwaVZRZoHm10tT5diBJcd34mE+UK/N97ntQIByrtjGcXkPGWWT+jC0JyXihpLNBXDsVZTYVmAQ
88Wzv7XDQfPyQ2+2Z621fUAQZ/BsfvKmHd6Xw3jJ9LeRF3exzY9T+4hE/Ul/tBlembc34CqDLEzu
47dJW++YGeRdWwdb7110579J+84euXVl218kQDl8pWLnpPGEL4LHnlHOWb/+Ls3Gu7ub3a+Fcy7G
2LCNDZdYJItk1aq1jJpz/ABtKjOXl+WPR80c8GbB8aUtnBY/RbN7p8ydbaChgKALZbiXm1IrMzgl
PSORsjqAA937Jef6FwSBdWRWSAMVd54U5PUdaid6bKDNRC/00PKt+fexgfuU6ZnP3XF//YY3kDtC
Nn0GRUtUZGuqRtaYuEcAzew2zPV8PEyplSeZHZAy0kg1LdHE3e8AdArOkwCkKlJ+dLUcWi4D34K9
bRslk0SUyt94GutDX610ng/tPmhfG0LK/nb9R5VQ82LcANbXqRsvVl590HlVoqpX7IITxbsIOlua
YcozwS2qZLeWIFHUI4sCoIbWBp/ILrV6l6TBwiH7YOHeWqHWT93KbdDIHZBdEJhmuEbniy+tLHW8
6PQxn0ggVSbXQtyAMSGrUJNCEhdycw+nDlnvmdsdnV0/X3h1s5bEfmKG2aOK9oJEbcXtWP7l+aTd
By0MEr3HiFcCMgj0SRuWap15bJ9v+5PSrEsdMj5ToHtvcbAQB+7fTbeG5jm9GovKl1mkAI+/bTS0
xRtMYXeyJblstbDtH9r52e9zhhsjurUzxoJYRtA13iqNhN30ykUXrW71sFqrIMJ97ryHK/7K1jx/
V2MKvAbKfT5sNWAHEsyRC3S/NBeTIfcxA667MjN/xpWZqK0Y0VMHgLsU3ZcJWqeBf/LN3vAbc+Ct
52Na8h/1mlN9tUrTkcu3cvitBhESk+cE+T9GXiS6WRoWdTSPbZxmRcID1tXmdqtku0gZKsLzA+GB
du4yyxu5wyj4C51BSwOcP+vKm3UPvaxExgCrSdwlnugoUWdIvYMcBVGEBdzm4zEi6CrKnGOn6Wtr
bvCBn5ZgbPj2wr8S3xApJViMXBrqynHg+oUl+Xh0/xqkpi+bAPsYSziVkz4jj9RqqdcrTzzI5+fL
5HF0BL3q/xsZNXtyh6tVAOK6bRRu218So7pjY/bRx1h19tQ7Gu7tWtyu8E5Hi9TCGv1pQ7k92ucd
8a9xag7Bz5tweIMXW0DXobZd1DHEvWNk8ivALokvj28KN6JYAQymYkaxBjJLoQxfPVmODDmNsrUK
uUbTZ8DkveCW+ei5+zIZzIt4JSGLIFJ7NYWsMOP1QNul+3BT6oxCmJf42F74lEzH/8bW3LM9S0oB
kECFOklIay0ccTwEqh2Kb0JOBG/Q5Uvd6w37zqu44xT2f2VTQxoP2am5PfJ292gJTpFaQixqrJGV
TE9768oLr9qycGb6F3/6GsqFE2oeBe1RsLwBXI3UIdrHqGO44Lja61IE2anIjoGm7RpuNJ+P6tEu
Rf0L2I4553zHHdGzCQgMMxVrWXEahIE+3QRtr/fsMfUSEjQfpbhQgqWOXaS1gfq70rikFrBY8Vwi
/YiFVugbuvQRyj4i8UV0hYRokUyXmDjmk+jKibQ9uh7rDWIUN1LNXQaAj5GuFEGdCN6H525cMkLN
VMqh7jqGDXfhe81sRT2GpoHHLiwHOvDcDYW/XYE8E4xRX8EKe6p/Z0Zpn72/lfMn2oMF0FuIcvNu
pdwG5Asyyrg3A2xDi02kvSa0HrIhl7yqpK3medzZyyX2M0AGxvB7TVrY0o/tIR0x06YBc0J5UIwE
Feg52OsUewSZdI6ubT6zRkZxnk8VnUqbvYiR/WuJ8mKvsXnVMxN38XNTTlalxkG+cYd2nPK9Tg6R
RPp+6SlO7bJ/TKLWhyc+euIkgTqawKUAYh1h5C5FNvUrtiqSc1dlmTULV5lNy05nCSRCI0lFcXD8
QRRWC2OevXc3mzNSAL6dKzzz+r06+Xm8OxsWOf1L+iv6WwKx7kr7/i09sttmD/bQ59YebAYV/RP/
a4w6CJguaeQc1i51WGxStjKTJtZHnJHPzdAdiP949coO5dVUU/JCyGGn72RDCvxDW6rgVZnWs6Ar
VA7iFi23qcQQOckORa+t1Dhes0Fsxz5vcON/KINz9znUtSAFHs8PegnD9ifXF9dcPu3CuNRHTtiE
iajXENaAhMuCFx7umysnUOE0isNMrnNY7ZPWamTf8rzQiDPeQk/GgqmFeaWbcQdQy2sKqJMuDReC
Jm16U+r9JCpLhL10dZx2JJ29QOtqr0LxCGEu/U6Vt65K1i2nouiRm2EOvfSEcQIcGdBstHJGJKib
6HJcLAz24Zb91693D9A673K/w+JiUjAQgF5XHaq9GMkbqcGdGawnSVKZjbDk40cxHptnFiIA3AZE
0/MkXO1Uv4xFRgkZhIr3oSFcQzoy6evOzk4F+JZI976wiR5Hhn/tUZu1BE8hmsZlTGoABAqkgItQ
MPMUCmEFmqxFTp+mnEDWSR8ENAJoS8WVx5sYXQBI6KODDGSzt+PVtFhqkDXhLhlaJpQx2vUjeGSE
bj/Vst5pvS2NYLoY5U09bcU6voyRSKbQkUG23C6hwx7O+dW3UBmqauAa9BBh4UGQsmchqCUSzlBG
MyL9FJIh/m+OPCQI4V0JjWD00FmfKZNaxlSPw3sp6EiVciLJ2gU8wU+D3F3svzJDjarmkOfolZy/
ZEldWVMapkZXVE1ARDbqGNIWaN7Vox7w+7pGlz2AFAXKGkVvCirqqrU6xWu+Hjw7aJnBBP3we6gM
5UbRam+dtilyqzyKMEqcT0ZYi93eT4to9XyRUvfgn4AAGlIFWGp083A0VLDHywLZZZ+/xF55aKr8
4gNB9F8cWmgwxEMVSEsgHKn7R6ii+KFwEbwkj6MTCr6yUmsuBww9VxdMPQxwHPQOBPSqg6+Rxrnn
/SjWXFjwFyUWPuJItmRA9vk9D1JNSYMCMDrY2N9BGUIyuwaGGmrdWa4txLf5cLxZFYBAAugkoGcP
v7D9bvedMhQTkIp17bJSQdgu0cXQMzzhu5Ah48Gfn0/g3Z0fijKQRMUNCFzfEk9zU4IEaxQ5pqtd
wIEuTMmfwgGK8wVY9yC8vmKmAuuehTL3c6v3sWU2O/djAbk+S0xQLza/ZPopFYbarafRUpvOLpJt
FZ+w0Zh6sprxrQIYinWRS+q4zu5r8OrbotQYzz/jB0dIuRrvNwHdWgD6IZtFfUZcR0E/qlrtTuHL
dMgEfQhJ0tkQY/MkIpojSO5MFAna79wnY7EJwRLLme2pKMxAWjejA1rLchtwdiiQFohPlOZTCClt
uIS0zKG+LPG98ndhEG7j5qZD9MpgsmhVjkAphTouvdotVspn+hWanQ7JNHNyPKPZsMfKFHAe1U5l
NVbvtNvKTC/9pjGmA7sfnWhhndKyakDM3H4NFb6YXIwZNYT3eLs1S7PWWxMpfB33dRyMHvnzBUZM
8u0bC8+EB/sDFCeoneC6jAc4LfiUtlPpQwqtcbnQGFA6aflXBbptXI6Iidj5fIncRwQgyfHCnxVr
ARUC8uV2N5Y1lOWbBis16gpHySo3i9+1qrDjoLEb39/mMWdMnBQQuf9umK9Wfe0TbmGd3l895o+Y
iT+R3lDxQ4WEyGv4jink2o21TgcXykooo5N/knIjEnkoqBo5A2YUyPl5Za+QmOXeFrzwIEwgewTg
PgucMfoeqAu9F2YhKnlh44rRK5CpQBZ9RT6/EtKMtAoL+rNDEQer4VddrfpiVyS+UwWNXguG5L+F
HGSH+KVkBZ1um1efAPYmgG9UvBiBEr6dGKbnpbZMhcYVkFOrhG1e6YxvD7iNDrNwuWQM7Xc42HJ0
LNmBqGlhxhB1f+6X2e9U/AAVHLrtUK3AXqCBm3KfVZmH88n185IjkTYKYJ7lh4XqAV2o/hkq6KIA
DYWtWYzhdqhdFYzAHnWtKwZ67etpbMbqr1DYK6WV9K6XGyyk5tq/z8f2YNGB+UuC+NYMZUdwpK1q
URuzUSBd1MlBOXDcj4MugpEfElbaSHAjIEj7D860+Jq533NIpM5lQTzHQbF3J+XCRAMQGCWvXgzG
sVafoRmbuHDrurxZCCX3BwBlidpYCS+Ba7KCpdEuttUqMwbyhQylMRFRBx+tMeoWRwKrccCk6XRm
aKuGbAw6Z4ZGsIa81QaMxkfJeO554W5ZUV9FvTRAFtoChcqpl1Yf9cGI/qrrbJVtO6skHIEYvZNY
iYGaMWlIZdZGjx/WkIH44S3F5smIqkhsFXbyn9UN5makm2mhHiQQmGBBZw5n9ToH84qZoU7NGEtA
Iu4u2FB2qIUHFISW59GPnfwXq4MAnGSG65M/r79RLSf11iMsWVjtNJTsn8FB+gNdz0BJAN5zu8c0
FmwFUiapl8nq4XPBkZzJCXVuHe1HIzXQ86IfkLE3gKf6D8UVZtPQokf6B6lknDC0kkPGlw0/hJ12
CXJX5Xclk5Coeg+LXQL9z+dL6+4CoaEnCrdbdFagrQJpr9tR9mCCQPdcwVzCEUqMEEZCXQIq87i3
IB9jsEvNvQ8W8rU5mTo8Jy6YsJRL5qKA5bmMPtMlkfF5KdwEYFAW8Ar4CVUZgZGjC6tSOQhcVXWh
KzQFEaQaxQULFRodFwid89uFQPzIGpqIQdsCjPQsKnTrPZHx6zkBAmtqQDzBJ/k7/yrWm3GpR/Wh
oTnYQ+kRBwt9xUnEscuzRghdHqJLU2qmboH8WemUS8Q39+sBPoNAGPBzaIyCB29H1CL3CZbWMHKV
SyLLJBATMwdwt2T0JCcg7DCHcsGH94/emWUCTWW4xYhAX9NThkxfDtyVH7ko1pjt7lNcj/o3Q6JD
qifEt2O9M99ZA32d+AnMpab2+xzzbB5aNugBhmQCAtrtiFWxYZtBSCJXfin1yYDwolNbevv6fJ/9
JOHphXlthrob91wZVVGQRm5KPFsiEgHtPQn0T9BorirTt0US7FujMkIj0QXy/lLovrF0jvyIpTz7
CCqmJTM5Sh3iI4o332EIQ3i9Iy1C90RCIhqDeZxIqvdGQQpbJQiuiS4dWJItTPmj1XztC+o4AzUC
58ssXK6gDfogQHkYQPACapuX506/PzfwnJxvhIDh4DZGr6xaHGU5i5vIRVcfUTMoSukiyxOFO/Ur
AO+fG/t5G9LOvbZGjapsgZTqvTpy69/oR9I7C80ZBqgQTV7ndcVKTbjaKkyODMZkfJ4bZ7Jl0umQ
jNxKQHbVRkPqd0DgViypbLB52K3+DYyuAzS9HhPNGIzGYFbqwlz8NDDdfTZ6l8FwNKM3NOqzgyjq
qpgXI7ezBKPbrCbiOwppT5PFm7yZk1Fn12CqXpV2ZPmnc2v1lkzyFWsJCc7e36mRrYeBXEKDOf6H
em04BzF/OJ0QHQDiRVv17dYc+ganRTh/GhjMI9Vp2sloSs6Rcc+IBJKy5+dTeJeghz1wJkDtBakl
UMxR9ng11lIGQAA3r+VVNiV67q1kRtkyS4m++ws8ZYmKBlVb4lE3wBI7EsHyS6tsLUh6JqUtGgxy
C29svvq/jY3a+kGlFQKTFRgbcMpRcGyHfRcOi3zYdC8A5myuUePwRfMgand0r2Q4U7jkMRO5QFFW
7SZNXB+X0WkVCOh0AeFKK+I+Clw64/R2fAENVPFVL8X0+3nENwDzAUzazA5GI8/ZqQ8gVhTGrjw6
lXLwwo1X7nju87lHHw4Vnetz47UgzmKP1PLkB7y82Th2B0s7CO/AVH0Xx8jgV7Gp2I2DYhphc1Ie
/09m7xIQPURa/XyE2Wbb2uIpP9VGa2nmtG4t1irWioHIc+AXBnsfsnFBxC78SfHcI/CSxO+TmB9i
N2Asbyfu6/iHHbLkFnDnP4Jrt+EIew/RSEA3GdDnMrVO2RDvXqDVEnfa1qc3hZQEF/3QjCxIP5Cz
fdxuX+2v49eX99Yf4gNTkC4izx38YKjILQPHgfw15BtpctI01SL0g5aZ631kFvObM6E6ZTw3cZ8p
Q3J81rbjga0F7Ju+do8FV4IjaMjccS3+aj+Cg/8BfIUtOcx5/AuE0sV7RWDdxSzJCyNaKDM8eE7D
ujTLv+ILcPulLnlVLzRpGQiZWxjDFlWBjW+/cjrYynDSJ7tx6U09X+rpKb02R4VVboy7JJZkmFul
TnpCK1qqsyttX23kFYT9HMEoX6R9bQGObjd2eMleNNczWad9VdChsmfek5fFCZgD7LNvogIwO1PB
F9r8TQZrFpasl3ZgSUAr8kZuefvMfj7h99fqW49Tq7ooOvC35krmMkxDJvUkJDtpPIgtlJpfhF5P
ooUFNh/az4ZHHeoF0ykDBIAzl/X2fJcYQrkJxSXQ/PzRlBEAmwH5BVoPDAoSNa+h7I+CUrGBW1ef
LPeKVujnTnswCDBw4toGFhk8gmm+qS7T8g7dN4ErKX+H5shkdugtQY4ebHbc+lHNBP8x7onafIW8
quEOUqoNopxH7kEwRPPMk3oBQ3WflsTb4toCdUogLZkxXgELnH/Oh4So0ZFLdlDayqW/Km/lruhv
xK30W+tSHTXc5y58kDq5tn53WKAilfI8FDdc8WNW6fkVf0nWtEk+AcvdEcEZI1NchcWqeIFWaLRg
/MExDK+CLwFwNRAr0SAEMcuEVqhKPHlS0uOx41QneYllj16DuGIgFw8j/MyCgraW2/mrpz6s5dzP
XX9kSCztVWREF1xI713aBLV3oaKjNH4KE9m2/2b+YDi/yl/8b/BWXkK8laR17JHpO9mnx95lF2Ln
Xc71H+MySo+A10Msm8owQIm0ytUxgnFX2BSvEB+/yNvEZI7YDAFZOhnoHUdbm3fL1W6AnERZDLO1
fEqModkmAdIaS7z39KtsNoJb9ky9iHwTR3fnRZ0GJRqRzRF60WZVvsSpPoAPa7PYRkafO7Qhyndl
36RpUU65KxBv1P1N/pJsuHWxV52lI+4uiUCbohwnT2wBxgaMidl4u2KVHHzb3wZnKC8unN2PZuja
eVS8KrUYYVeGIUXCi937W8qrKF44rB4uOpR2RFSBcQG66+jgZEaIPY7L3X4NSviAdJ/Fq/YSOcmL
cpQiki4UTe5eQ/Aekp0gr0QiEok7Go5c4VFRzFcSVzjwCenP9Uk94Ka5Eb7Dw1JQerD6bmxRM9VM
TOsHTFK68SZcN8RzSqt9XerNnf+R65ORHhA1S4GMRjFFgZFglRzRJnDgt0tL7uE4gA4EhQXekih6
3W5VUEzGfFyUpTv96X8L++BTqAj/6v1+Hvzonr35CYcjHiVmUGlA4YguiPNSnHCClpdu8hbow+Zs
W9awIbgp7j3yqp+ciLTOc5MPfDcLMqN3d+aeQJnpdmCp1setz9alm579kvCHxsayW+iueLCLkNeX
UOrHYgO7DnUB9jMmLnOGqVyW20UJ1NFS3ff9hYPjkRFkbCG8BfTG3J97O5BYSFKuK4LaDblVBHRY
HNgqgATPvXV//uG5NGfvZ3JvvJaolSYlWlUWZQZsiFKg4JhAuDBvk8T8v1mhhsK2TNbnLKyIwYXh
c5IP48I47gAgcBMGgm5tMA5Dh4BW35FycErVHky03HoSf7OMZsk8WPGRjjpCVXO0Gh1Uypq/ZgQI
EqyyJSmeh45EozMWnIpnEV1z4SAuLAl+WrtDh96vVClTva3GJSapu9vgzzCRm8DRh/o5ttXtopCC
1htHH/AaiGqx0Iga9XzSs07nawKIJP/Gxh/d9NHWRtCBPn9hRdIXstk4UDZzYAcRGYCEt8YnJgW0
zwM+oxgrR2LRaRKZI/+rjpZW5f3SvzVEXZk4QNgAf1dqt8lQnRbB8FEcpaVj6q4qSg9n/oqr2woj
cbkc5ABBoGGUfFr1bvj0v7JaR+7OAUoJNcHQKGxH6clgVcaJJ+uAtEQy5uy7j0T7pcUf//ONMktu
gu8NFZS7QnUw5VKackXj1koYnMHbrBkTlP0WQuRdyeRn5ED04xBRwAFER2VlGqdAVZkGxQR1zW3S
s2GxemZBtxiZJ2BQE0feoObLG7q2WjisacYXnAiY2yvbVOxsoWUOOCxs54R53aEYrRdGtZLX3aG2
kBG28tVvUL4Yv1hDtRLz8ve5g+/qKLR56tGZdCByaX2/dQHBtFS7OEhIEbF2sUIPDHLslmQPjqL3
FooYZ3477LP1UtX7DiNAfwK9jfp06FkBHvBVPW8+ldehXnvKWxNYymsk6hzEBtXaiktSc3bGTDZI
OkzBYLO/o4CuHQhXxERWwPQfM0ZeR3qVQ5TDSDX87XRufTsfvqSxIz2vt7mjsdZzBz64qiIVAbT0
LGgAkJtEzZ/UR3IQtsCO+OgiBzu5b4Iak3Hq12ynbZcO80dRFScfypYzNwxiz+0WLVqOrUqGbV22
/Q2JZML1ofF8PI9iGq4lKFwAd6MBFXprIYxCURmiuHWDOkrWQ5NnqypTIe7XahoBBL5csPfgsgro
F6BGQH/NtFg05K4eYyVhkrTF80Uiu+gi7ZwLIG3fz4f1U2u4vULemqEXmZIoGbi2W3e0oy2/li7S
H25jWTvOkI+V421t6YPYhJw7cl5pZvTbZFanE5QNPk4t8B4X8DKS74WhC/PeevZN82xfBVy2qicJ
7KIt8urQB9pECqBlZzawNFQxUE1EJvGUvqCqVbiTZLVvWUxyFGpIrxilMwYGJHWbFyHacN8Nt6r5
T83g0fy89UYjWMp/3VU65z16PUvU2VCldZM1ddK6fLypu51Q6A4c4luZrhl6T/oN/jQSvKDNyKxs
nT8bp4Rb2Go/aIZn/qLWJj90LMN7eev2qT3GNoDpOfsJvJZf6ZrDaKdaWmvpKe0PJaiZhH6TFKuQ
/SzkRE8UgnpJmuoC8zaperxTKkOTjVE7d8C7x6aIB7O47nkr7XWm/y5WVU+4jHCMXcWHPDYHVddi
9P3vg2I/eMeoJj3UO71RJvgfE3D9fcWp3W7VwpxkS1iFfyI/3KhQKtfA5OgtHIo/2WzKDwoIUPEL
RbW5yH67bmqt7oJJbmv37ePwCdAMSHlWJcmODPkEAz9Kz3P5Gdl9xgSRpBkZ80+u4/f4Swagov1+
ba5Zsv6dOC+CyYK3iCWXwAwAuhqRsv7np3cyHXvg+TZ8tNshVcvNDLvQBQYh3u2ntxX6zAdlxLVQ
WSUs+yeU2534Gv1WGEfWrKxqXLX9FUXV0tK532koC0BcG3hvcNTTjyAhDxMPWbvG7aVugkhB+SFG
2hsb+TstnNiFff3oSFAEgCdRWkEoBfbjdpBCVIVZK8+4XSHZpKNbS7UBgndDQWZafouEQwrCrHIp
N/noJnFjltoepVCyFT/DhbXDL40UR8htJpd47b/IRg/cmmByOk+YFWtwSLMxq3qT2aUTLCRU7ooh
iBQo58wJ5hlfgwV6O/heCQuR6QDZ5Nl1SDTV4iPfaF7GSxmQQQBAwcQD8SAu9SjP/yy9J9BRAPZc
4IfQpUz5PB2jVKxY3GMYaZdDzrpG7/XC2p2PiGcmKP+COwU5qcFr3JKzC0xlkJGOD+wOzDHMutDz
Atff/rOz/f7Xc8sPsgbw6dXgqOSEXES8lgYYHB4xVrViTbQxkq+O/PkDfAOmk9MrHFI+uGs0YwmH
cVeW/ZnQK+PUnYMX/WxqgwDg2J247tDHiZjirwPEFODh+Tf0Zg12aY3KgrvvAIO0XeqR3Cte5asM
3F2bFaAagS7rHCCD8VYCCl5I8SDxSG5lJ1D2APiyJKDz6GV57XP6TaClnt/lAsyDhH7L7JW9dh5e
lb2yG+z2UzsGu6W03f9nlpHCBdwajSI0Crny+U4G72/regNJf8Xn4hJYk6Pp+Z8Agw9IGhLmXXAv
tQkmn9Tw9ktMmg8SlfM6+/cLqKkGp1IXpiKmGrwmSqJDzgdpeCdmN2lEPJ54B7Y02f7v89V9V7z9
Z6I11E7nbjtOpa5mKsN6mVDjGsT9GVYy+ll9In6wpihYob9Cezd75MatisflRUzctgYiltebJYK2
OT7cb+5/P4IOW7WUsGBHb101acEyyCFW96GQ651cvD4f78NIpYF6Dm8FddYpvg2Qmj9ofF5IaK+Y
vvh8x1aN/tzAPEt3Q7kyQIVCTShaJVLYxh22zJvkSHgIbaYXeQFZ8PCUgyrG/46DCofcVGWK0HON
G38Lf5i3+Et7UbfipTxkSxJdj9fllSkq/k1jVkyhAFNTS/iPCVthB1bAEnDhDbudNUxI8/7ch9x9
2nTus8VZBtkPILnobKPCTlxaptj+RUiqd+CW3tO1JK17Y/gVR6TeKG766mdQWl0Iew/PzyvDNKub
WLMMrhUaOkHwCK+2sq29aZtyx+FJ8A1ayeMSS++jsDOnsHBo4l6ERUnNY5ShCxW0/a3blDs8qgNQ
w0nRSyW+VOXkNIOZo7JUEi0BaHUkA+uIol5lAgnQGJSvq9TTszhz8szKlzjMHrni5suoaW/7SuC8
EY8OMXL4ciOh+6Q7Bvw7mIrFae8xVvne7KZ1En0+n/z5ZLnZQOBwmUHIqATML9Kf3OrVu6xSg75p
cZ06oR9NA9Bf1nEIntvxWHog/+o9dPQv4cbv87XAVPL/zABI25AQuo0KoV+LKJwX9SlgDv548jTG
GMRD1gCxU63H10DWBRm82JbQEyTBotFm26/no77PguETAAtA5xtYZUAUQbk7L9QgCLWmPrUK2o4J
aKpH9iPhGzPIWYuDypKs4K21D8cVOCyVwCjTI898T+OI1q3yoNlZ9ddniKDqLbMwIXcRbf4ydCCB
EA3dhGDEvXXOJDVthb5RkCDXgdGJoHX8bmq3H98aWXNAf7OwB+/OgtmcDD5H3OBxOP3smKv5b/KU
ATtIX59kPwYV1kYbQl2uj8/dfb+6KSv87aBySU2TUR7qU59+K01HmkYxtK40ahYZJPYcx1bEO5mX
QmXZyaaXIQwXzonHE341TsqtbAs1Wx/tz6e21KMgsxWmMSOoEyvMuKqn3OBCXQSJ/YQSZfz+PpRb
Mf5omhdQypheYHj5WlRqokVH9J5xfuY898/DSUAyFguShaAYff/K+YyF3sZUnyZAEFrfGbxaT/5D
kUnoMYBsFpgxFo81EZRK1K5rVTWsGsWrT53KfNY1lKpiZUps1NSXqB3us5wwBWk0PNfnzQUI9e10
1wJ4BduCa04d23zIoWf6w24KgVIWbd6vdbBJzJ1HgpOlRi2cu/YsDGupdcJjuYk8dE+lzXZKLhBm
DdBG8BHqkdmjHzb1DhDFy8E6rJAevB+lXpZLiI2H62S+ms0AUE6AiMbtp+dDLKuTpjSnmOE2cS+Z
DGQ7xmA8h2huEXNRT9UjU397mKigxtVU+cQ7nNThsQ+BLIbaeZxY/BskYbSmMEBZaoBRemEt318R
4F5oOUFcCe3yEIihTjFxHKMylfrmVPZGwAEFl4OSVU88s6tIeVH+AsI5Gs9X6INj4sYkFS8bLvIl
uYLJQO/SXQu8ETOchfHU4aGS/e4X+wXnxUgdSz9oYNSnUWqF1PvtNIQIkMg4+e2p/W4aNMfLRDun
3nk89mDQwz3VCaWFhrQHexDsCWC2RTvJ3IZJvQcGASjVTOqHE7I5k5EWPfpFfD7Wa1YJFkzN80MN
bo7uyKGj9RhdBtStmM21KuDGaTgBc2UUIJDjNB/KuU7rfzyftYdjujJELWau4/2qaNjh1DW2khSk
idbtuMR6dHfHxwXiejTUalTrGmdsjdH08asffRber+eDuM+jUQaotTd6nBxGPgxIHOEUp2v1YLTQ
FoGyp2yU07771S3c9+8nCDwGcwRjIbWAtgYqfol8m8SKFwynPA9zO5CKeNP07Gio05gDmc4v6Y3c
n/kob6CBBgk79P6Cpe12tU+eFAGSUQ0nPwQ/2yERfeJ5tZmOUDaLseD9aKkL/H7SAGAANgOiXCLS
d3QPdieCpgrFuOGUqBrSpiFavuNMWbJy/7IAE8LPwwLskAha9EEwJlIbqKEER3alsqqSVLWAY+BB
PFfERlulBWT2mNhJKrwt6jH77tR2NMNB6YifDr4JFiefoMUEhN0j45tqPCS24FdLSebZvbf7EV8J
7n9hzuSBKZZawWEnhVopBONJK3qiaaHOAnXIQYpZ7a1IW2IBeOT6a2vUZNeaVkv8iHsvBJ8Nv5Yc
sc4WgKOPBgQxbFDeQqgUjd7U+h2Rlmx7MR5PAsBe3ksoYRntZOEXy52f701+vjbRrhOxUUR08+Pu
Qgsix4kXSmLajqegyCG28sFWlgpgfdTow6E6Kj7aG9TXAGpXJaDbwfgRRufUtyNtA6aDAr3H3R/p
PQsVos6cHMPCVfo+/M0kjnM1XUImHGWE223VK0qqjWU/nspZJ1ACFEQrR1IGWbJwIj+aUqDhod+H
no55C98akvNW4XumGU+T2ux9sXKg5vfy3NMPTaB/Em5GPQGGbk0ojNjWYo+xBFyAJ0vGSRgMOy0M
5MHVAi4DFhaH0twIS0PDxlzmykqWxlPuZeA2RFywfYVrjErKGz1o1fFVCuvOyZig0tNxrE0ZMOh1
U1W1njYRbzwf9KMJxPsMmph4sWNjUs+GJOlzqCBx40mqlYOEhZO06QH0RvZzMw/CPV6+KieDjQuV
bRrSlSQK1obMjqewD84ZWDHiKTOr6ve4xDb2aF+CGh01bbx/kWmhbjWTVMt8KcTTqe6iryrWjAz/
IagTGfykuWVTL5Vn7q9teNNfGaR2QNPwvqD2Pgy2jd1zkc4Vf8TMTVgAtwmv/hGWNMUfLiAZ1Sdw
qgB1j6B/u04nEDymKYBKpzRac61g8NzakxMwmjXEx7PaF/+OrWiNk39Q2GhVZ/7CU+rRPpm3O35m
aRtl9sjVe7aPuFIAl+V0AoZy0ivBL2yGFwLz+Yq5T9jjYIN+HGp7P0qGdNpkrAImLUMFyQsldrjC
6EajCgkPlYlUJtFFUGw0LYOFyy4YzS5aiF5OPIjUSY3SbBh/9LITpeW6aoTL8w+7z1TOH4a+HFB5
zrKRd4SefN1UmYQPG5iDDBgLL+gBY/LlgXsRCiuUPvqlHO+jTQpHAFAEaDY6n6hFzYsolceiMGH3
+CbjCRYwFassWXqBPNqkc0cuSDQFDmkjKgD+D2nntSM3snTrJyJAb27JMm2qpS750Q0hjSR67/n0
52PPP7OrsokipKMBBAE96GC6yMiIFWupau6MqTzP53HsoazVY9gr7Kp2zRACpSH8cXseVyIygm+4
nOhxYiOby713sY1gXk6csQ3ks1K08rGIko92KhmeHGjtKcvj7JjVirXvdaQdbhteObEYhkEUvWey
sWIsAqbW1qcmxPB79aH+MBzVwZvzh/aX0v1129LKul1ZEuKQTEYBsYwZopPl95UB5QfUkuFkPd82
szYgih0LEdrSTyk6BD1LZ6fNi+lsP6UeZ6T69K5AwiP0ii0t+7U1u7Qk3BZTbmu6X2CpTpA4/gmM
EGGGc0L/tmx/aPrD748L1BCbHuD5a2a1ICzlIXbq6WzJ6d5CCAKKP6Rtd5OdubL8Li8pkPofbttc
G+Gi4gOKDkqcV11Taj1DyZupjJCOBP080dINc1wOQeWhjzfAelu2hBOQBrbtpw53r+zJbwpw/NBU
qI/FhpU1R0qrAFhqVYZKAY6g64Omt4WV2ZU+nScHAGJXvC2GfGeM8cGPzXtEW2NpX4NAGZ6NaDjm
c/tJIuPg/3DMN7LhRaTnz5P9o5v/vj3RK87m6quWn18c/1FSBkmKCIPGgI5nu79XY4hx4AdLIA6+
bWp1ni8mQDiGvs0hlDtSKYGqIzSFnI6qBj+oyblo4yHyyxLXGyZXwhBKriY0nGiu8eoU7ugpDxKk
UiI8diuf/eBY+jJqPvconBvm/vbo1pzMQrSIpB03A72x1xPpK3PS11oxnwHXdXeDb6MlpvMUjLV5
SyNopawAfJYxKWBnF/cp7NhiMvGbczmfk/R9rX7Kkp+p9Xf71kbFeH7T1p9S6XNePrbZDkwlTHbx
8feHSuABUpGGVXAZwj0o21IzhOnErOpjcszy5m87moP93CTpxvqtuVSSq9wOy3OVws31pKpQ9zmT
wo07jF72TnuPxI72OKsRBAeHINzaoGtLeGlN2KD1OJeBVJjz2aioPfaAhO1oX3XBxpv1NexuyUZw
sdNSwYuSDo7rUbUTAXqgS/NZR/989mTS7eXZcf7K69LNGoBe5T427lDw9Ib4R93sfLIjybOvuXHy
UCGXrsZufArS0lPnN8b4ISptNxmsJzPfeJSsHViyryDSaF2lA0RYZ39Emc42/PkMYlt2tVp77qCe
9/qkVjwnjPpdAxm2V9ibqrQrhukxIGMDQwHSjWLat5qasrHgzjtbXxII7hdx5wCI+H1Wjbvs829v
ZqIsSt7EkmDRxd7BhE6niceffA4hEtwrYaa4ZVtE+7pLy7vbpl6yEUIOgTKXoeMlKEFD/nC98HHs
DINpDcrZtoIPZipnu8Inck5HRfXmCW0lA67x3VhLNPLPJgyVxqwculrO7gIc2bs6GhGbMqPanTsz
ebSJfg9W3w8HLYoCt06d7ilW9Xxnp0p9KpPC3ud1V6YkD33li9aP3Z5ss7YHC5E9p5McvhvDwHbl
tC92Kf1e97dHu3KzLDB4HrSknCi8Cbu87NoqDrtcOxfdKWvrp2x6thGU5GRsbNM1d3hpSfRHWRgV
1dyn2jmzDuAXAJAijApNe5gXd0r0xkK/JO4jDx2kQg8O6Jr4j10+udYo/XV7yDrrJ6wvH2LyJpQd
um1FQdmO2l/toKtxlpV81+gk2LcAca9xWxyLSxNCFNFK2Tw6eaKdE+PRLN5YNQ0GxBJDpx6t8TQ2
byyQgCRV0+nUmpOnwk4U7zVQP/G7PxkrzyFudC49sadKSZqkac1KOxuydNKk3rOS6P1tEy8R8+v5
/J8NYQvFdScrbVtq58nLtV1qHjOvSD3rWD8k9b5C7/DLbYPr6/efPXEjqT3tVWnGmCJS7wbILCDY
ty2svFoXwVtUabk3F+IOYUjaWJeznUv6uRnvR/NXo39uXX362fmH7O9K3UuH2/ZeX2mYo2WM8svi
dWThAm1ada5DCPrO7MxDlL8dszs5bTaMvJ42jTIS9C7o5NBmI1IcOKrcmAksnuchpHV9yltYuakq
bRzzZWauNwPUAzjPpZbEX6J4jNRkVlBIpnFuD2YFjfx8kjwpOtfGl49KvIWPXJk32irpAaEDm2yn
JYQCadIHTRIFxtmskI4FOibtcq3/bVStsoggUz5GlIRbTtxv9WjJg2Y1DMkv60OjtDW6GS0ssPKU
nPIxjPamPtuHKhnQDy0tqN46K3xjaW1xrNSguBuMJN5Yy2Vg4izTdUdCiUt/kb68vqLqOYaZqC+N
c7O3rS+S7Fb63wNwM+l4e2MuG+/aDv117AwTPmKo9F6xSLWzCSV5o5zncIdqtlv8bY4HY9pqcXi9
jjoIcd5ci/4AvTXCcMKF/mjKTIUXZJUeoVMrXLXWnD35tPru9ohWHniLreVcI2TI+RbCJYcrVDYa
Qzkr8+eocT5rY7xXKa0n8m5o9r0VeZ3VuLQstvYM7OoYmepdortFcR9JALQ+1PouAX/T/7j9Xa/Y
LSh80cbLRl5mmjBa8AGVCe17RO3qPECi1cIE2g3PZfWlqebvfat4FTnLtIesFlFyLX4bFxGFv7d1
9bmQhw8VSBEzV39os73x8Hx9nMFDoV2v4A3J9ItOQ+mHoYboUD0r0oOFPPcwFS5tiXYdHor50yi5
5bTh3VfihMUk1pZNt1yj13t7HIJcifnJOXs39RlgfX8XFykCpnLiSS1xgxzbbv+mclwz0d6Gwx79
Zc/vrfug7jaO2crVBq0R/MBL0xfcxOL+t6si6Ycp1M9D7Tt71UqyQ+Ur410/Vc250EvZLQvJBy2m
965vF+adBGKbPtSh/7WxPZaH6fVJ5Es47opBqAZwVXhMJnWTmYEU6WdLGV0j3FvSXy0d2I0duwoM
wumb1pMfq/hQWvvbll/vgGvDy7VykXqQ28TSGp0pSJwSTsmpoOMl4yXrZc6DlDw34ca7ayVjDy8z
VQ/kWuksRnXu2qBvSwogqNo8h6ci/NBNAwTgR+kck4KUBoTgc9cY3MbRDnK5gYNY8Q2Yxt0h+LB0
NIto6ETLfCnoO/OsWZEbZZrr6F8HHxALzkEOIy9KoZk81OVea9zgb9xEUe/L9M7xy7tJf4ri+yBI
9449bnzXa2+/fBbOHuYUm45cYQlUO2rzWB/Ms2Sod1pzXwZQYs/KLi+Mg//7IFgFQWXkKGjF19lq
Iq9tHyr6oBmTde5oga1ONTypSzYxng5x/H4C//u2Hp4K/T6Mp0dL2QomX984hqZz+smcsP6v0rOo
wlEicXrr3Gr7AZpL03/fx6e4e5/2P9LqnfVphC47H+PjvPSBfQa5NY0bjArLbSMctatPEHJEMn3Y
9RgN1tksPUU6qMknsKckT5/s9jGGI/z2+Xp9910PWDjYmq3MuSTN1pnnr+kNJZJNVjmBJbGLLVjH
CuwRW/AR8GfhSxM7wIa8ncM2063zGNJUWX4KKb2Zj8oMllsv2nuyEzHAC2uX+k9J93x7nKsLe2Fb
mFW0fWLYaTXr7FjHqHwu/HdBeho2nMfLCRXWDmSHxjFZiAleOQ8gDEbepFr8TpdkdkiF3Gi0Cyy/
hwchb+Jq58QKheS20sB0RC18vU8VmqGfozIoKzemE9q/G+Um+lYhWPNZchxUZSiy5G/ibITNoS8m
tIoc/udgl8spfRl9FOb+XZvEso3QeDrbiGWA5d31wWD9pDU5Kj3YeovMi0al/mgbQ/ZFDyfpWzEv
2QBOwWwdYy3jdjeG2TIfIAyRuoOul6QJlQhMoCfl+vJLWyn1hqRNv7VzgzYRjB+QlWo+MklpDRDJ
DJPx8yB3/rDLI7OnTVNTMi+PNbp1irayci8xs+ILiq8dLzKjkJ4z6LzgCKNAangTOoL281gTu/9c
hNrZBMNIBgME+PS9zoYmd8fMN/I3M77uc9d0KSTytG2cEiVN0TCu/WwH89gAvWBnpyMUWa10mmUt
QDyKDFuzM5mbZDcY8/DdNMMm85qsp/jSqWrhHKXZ0INvmVPiceTOKKpDVOjwa05Z0Wsfp0ZPT5MP
Qm0j1y+cPNA/VAe52PlrAYyJ2AJr1Kc8LLT4pKWUSyPJPHdR3rt2t3F3CzfoP3YW7nMb4RtA/sIr
Bc4Zf561MDkVme88xpNje1o2GrsqQZK2AGl/rJ3Gvi/Uaicp9W+yiv2fdVQOeMMsFVEhuZ5MWeIH
lRWf+pPznWrv7VMt+MqX345EBE9korUlYXZ9WcehmvhaNsenNJ32tdXeR0brDRS3svKD2hwL8/cQ
hK/sCd7SGQO7siTsWexRXUro/CvczTYh4cJ9ZUW4cIuyUXJJUWhWN0dWyHmaG+et2bYPvVPexcmG
Z1x+24XP+scaLxGd7Dm0xWKJfOFEmpDXiE+1PstekQWjp43KvLu9UmJO4x8zsKXwYgTWB6z0eqnK
osha2n7jU2UUB12+k4AOql5tD8eZnPSUpju60HdNvJXcEBz/K7vLzy8CyLIMNUkzWTIze+P0xzZr
Dk753JVbA1ydxovxCcfMSBNFLSrGN4zu9H7YeDeuOQsaD/6bveUgXIxCcrg8+2X21IY8pfRNDmTw
f1ucOqtWAEAuqlHI4cjCcRpKI65GQ+KwOuVxUBvXzHTCnN+LJ/9ZkQsr4iFyjJAeq4BuTuWT6Zde
q+KmU3lfTD8b7ePtbbd6lByb6hDJEzCsi3O8nDe5wc3CLHwiCW24mgHBoJZE8k6tg/ioZAXk8WWy
pZywNo0QYC4OF+oEXq7XRoPcV9hmUXJS9J9tF9K7UNBNcb49slUjcP+RtqPt+VUvoc9ws9LOk9Oo
K296Q34TtMabEVqD22bWJhCtPmToAE7zEBUWq8+yflKTKjlZ0yGpv1n6KQ92kEfukq2er/UB/c+S
4PWGnoYQSS0Ttrh7D1Uer8nbQ1k1AJQP3APQVva3sCyDNnZli4FKzvb2eJQnum6Cjc295m4oR/1n
RDhCZgpFC/r2yamkUybZF8GDlR/nraTg6lC4Usk+Lo9VWVgVDcDynMgDi1/v5YroMPdCbvPb87U2
FIJ0YhMAOEARBJ+TzIUP97KRnOpwr9Nq6XsOz3B1f9uK+Op9cQeXZoQjKhNgNZYWpSe5psGcJNPg
1bPylzIV1Dxn3/R3UpalOzJU4X70O3rMWouWe13qXLlFjbGYSk+zpvzIG1Xat7UJ8UY0Brtem3vP
GHu05iZt/nD7q9cW4OKjxVdqrZQlSE3mZuhPSnXU5r1ibtzLa7HNAkk32Ks8h18VgPs4Dvq6pYhr
Pnbdx0qP3qpN7/I4RS7z56DVGwuxOiRwig5PF3KUYsdHJQdF0SlDfMqcNt71rSE/ajXEM04dG8fb
s7d2Vy4yc/+aEpa8rvV4jOMuPjV7a7/Ff7c+DmBxIGhsGL2EC39Oh06pl3lL6ZWnHuCF5ew5w4b7
XT0clGj+tSJc97U2BXOqY6VRqaUm5YMxpZ7TfYOc5f3tyVodD9uAzgsuFe6xa7fVANYvJ2g1Tm30
zbDOc3Ae0j8ZDOCtpTZDg4IISzHTrprSlhCQ7t9p0F1rpr3ZOW+Gz2tPkUVV8F87gtvSnSaR1JlY
LOu0vVHSYyjRtSZNXgPLDkJsnqNAjRluTOBq6AlKHEyzBXLjVYPRRIkGqUGCp8kovTB9S075CGXX
2A/oX0Re6P+tBpZnN3S+3l661X3OuwT8Io88ErjXS1cWajxqA4FAGsde5f9yiq3uidXNcWFh+flF
fEMWS6/Dhsfd6H8cxgeSw+7Qfbo9ilVHtBRwacY0TE3kkwwj0xzMmCecnR/lyPNp9FX2TnOIEVDb
Qg2thRsvxeL/syXMWDP0CUALbCUleOECvkH9LZAsS68PqrEFHFpdniWtCR6TioeYjwrNOaLxhBDK
DmQZ5tL8uSjSjWyeSHHxcr3xq5cuOqI1ShnXK2SNS59gHScn6oSO3bjk8pro4TDa3yR13xaf9PcQ
3cnpZ/rLY6T/Gs2FYWscd+WQuImaH26v5dr8LqygQM+WZhjxwdxJ7TyNaZacejnf59lZBdYxwZdn
Z6CnnI0AYm1z0kKPGtTS3U6y6HrohU+KN5KJHdP7Qs7cynnKUCm5PaA1l7Ic7EVJG+5e8fU6KU7p
j2h4nLpWeojjDHqYdF/Wspv0Ss2wIOzPWrcwpK1O8bXNA4gDFAeQV7pqhECvNZNWqWTSN/KQv89Z
s2FM7m+PbXWxLkwI7jLpdLOTYBY9kdwzLf29YjzFWn3Iq84bLW1jsbaMCScvW9prJcNY0lGHZECx
EaadOjoE+njqdXvD2JpLuZw8wW1J3aiguo2xpJzeGum8MyPdTYdsb/lvmjTfp+pmmLm6GTX6IAil
FpYoIebIli5TtWySU9aQ53Bzsnud18DjiuB7qIKFNPMaknE7y6E77RS6wGOlQf11KtTvetZalRuF
FRBUwtDu76y2mudsSqJ4bwxTdFhSr0gc1cPPwKmBhFiNL38IRyvyXbNL/OcuVWyfw03S8UlK0nEj
VFwfm8OrhrIRdIpCyKPYY5J0KL+B9yM/pLhBewc7y8ZJWzVCrxWITv7QJXl9mv2A2u9EOu8k+Ymr
zkd6GF1Z/3Z7y6+eKgpALyLh+E5xF0ppzosj4RE4oDUUQc+6L0bA+LetLPMhprzw98yWTV8MaoPX
Q4ntuatttJVONEx0A00qgOgeNmE8q2MBV2xZgG9lLoBrK+HY5I1l4f5gK3S87sPtMawuhwV7ASUa
eEFFWEhsw1/f2Px2w/mYxG+ssHbb8NNtG6sjuLAhOHBZR4c6j3gxNwh43vtFLrlVZDe721ZEvq1/
rkjesgvYiSK/mBqcW8kHxLi8mefDlLpf7KfJ7QOAq3fk6NPknXEnZ7End0fj423Laz4PWBplRh48
sNYJKzROMBmYqckFFWXTvgk6eCasHG32fi4epUE+qUa+JUG/tm6XNpefX0RsSifncdPq7L18OCB2
8AQVyL6px41JXR8aQm8GaXEqDaJLiJqmHgYrOYW6tkNHeVfF+k6V82enk92s3qhliEiFlyUEqWZw
HbLZX0Gh0LHv9TLo2etIyvZvQoSIHuocNpOHzjy2X+6cD7dXbm0WySRTKV66zhBSvp5Fa8ypdbck
DariOTVVUqJQU8TF/raVtUlEJRRsHLBy4iXBShlpuZH1EmtlTDt6r6cG7jnnsZezU1nkf+Bfl44x
iIRBHlAsuR4SFTmekrOG1n0M1191bJEb77YaEFZHdGFEiFok0/TJtqiES8XoxT3Az+gwa6Pn+/ZO
6863p291kXTgYQC0l4Mt7MFiyuO+CtmDvVy7xXBeSnr9Fjphy8gy4ovzFBdOMsg5RhLKd/HsH+lf
BywWbZynLTPCK9zRUsqYEse27dwxPCbS05aU55YF4VLqs3lqgnpJKQEoKnsY7ZH0jawNOOHi0sSr
D4mmf9dETFxNgTEGWsV02Ubj9VDq1fMf1MiWAIukFVUEvM/1ghiDbxS+tRya2HQt53scJ7sc4rQ/
2FsmCgdLV+LCtnptRcmr1tEkxmHIv/L6KYg6aAr+6EheGBGWpIzSzrdTOzlFDawkBuh0WMe3yiFr
wQhtK/+ORBeqBUkZDVW4eGpbeai+pf6jku63oBerNiy4jhYi/UVG6nq2YmAIdpP5BL/hZ637lWvH
ITxV+sbKb1kRPJgy2VFI7ylOWXnKd3SqE04/9/2GV1m3Qm/cwryO8xes1D0vWDWO01Nj5Hdq+JC0
DgKqR6f4dnuHLYv76qRQmv/XjrCPAztCuqKk5w6Mg6M6nlw2PFEm10ZKL9K+p73sbQZcW2MTYuyi
o9LdJhm58K+x87F7Y8FDAvvJ7YGJELeXy5qE/sJvt8Q94m4AgsN1yVyc8vl5ttW7UYMcuLlPW09r
ea/IbqP/LOcP1Qz0TNP3t62vuTkal7m3wTxAOigcXH3OeaU7I3AEhJGhj62frOjTbROrCb+lZ1gl
5QLph9hFaSay0jgxVb9S90NPldOjHk1vrB4OmfSdNr3t4BnNwXQazW92Qy1Tq1JaIh+w/IOA9vqg
Ie2i0SWD85uLvyTwqpVrpA+t7FHe/nV7kCtbBclLhbwcpmi7ErbnDPHFNI4VLaEgr0n96V11SJO7
fCsjt26HkdhI0eqWqABbzVIZV0qdnmxd+jjqzbd+sO7zKXgoeI5u7MyVvcGY/mdr+ZaLuzyQiwrR
2zY9We2DEe0ZVdhv+KiVAOjKhLBAapUYU2ExnL7iAswi2PdULX6u0+QMnc6dg1jN7XVauXABsEN3
ri91R7Aq12PKNK1qCp29KIefZyCz9lZZc8VPXRkQRpTaaaONLXHjLBEw7it1OgbZvf0cFOHBrJvj
7/Jt/7PHF6oH9G+oF4hkxWXdGkqKnNVpCMyfkmo8Ixu+Ed6vbrpFdYCGO+i0xChldGZLGifG1HZe
/qNsHwPnLig3QrrVlQGmB/MTglzgh65XZmxkH0ENHHxOw0tvG4dw/P1giyvqfxaWL7jYz7McOH4V
pZyd0HSp3dDB8Scn5sLCcqIuLJCb17JpxoKpnivgO2n9g2LqHxihKgThjE4Jim18bcSILaUIUu6L
zHosv3fOvb9xJ6ytxKUBYRTmUE56kmNAK1w6WIdk4wyuHRHqWnTpUHmS4TG8HoBcy71OmZgByH3p
6kZAI6Vzl6qWa0Hnqg9nZZLfG2p4d/vor+3iS7PCyRynNh3yMk9Pof8kNz8lnfw3bZnBVplp7b7j
3fi/8Ql36kgKKjZVxhendnTyc1Xy2nZIdzB5PafG23RS3k6R8zUfdJNiur9FX778eiFSujIvhMmB
0ne6WmK+9t/O6QeaNpCh6KALmozCa/yNXMP6rFJQIGND2eaFg+tiy0d9E6alhjVEcEJAtio67+lD
bmzRdq7aUbXFwou+tLDreSkroe6wemAs5u7BKB7y9AEpkNt7ZNnar+YOMi4gPC+JGmHpJEuP62Dm
GseEP5wZyWapesuEsDxpaDUwj2FC1zvun8T6DML7rZ1vtZ2uT9h/QxFJKhPLoUPa5mpN8gX6gp7K
XB2cP3JGNPkR8fCOJR0tnOUSEGFV9+mptT/agb3DHQ1lteEwVh3SkhEEN0sL9ot8z8UeUyap9qWW
KdMkKd9lFcUQKTZ+k//q5SLldiMKtjihpOquhzK1uVooJVYaxdyx+NDdVwq82v1OVTa22dqAuIqo
4cCru6ixX5sCbJ1bWaukJ6cs0L+xUtkj/z1tTNvaTluoLbCDBsorWJI0q0YPlBs/FIHC1vy/FhaG
1JG3qt5rO43XC8eSWgcAbuHmLvvWLoxUY0eD9zkmg2trXmRtvDNXB0Nq+KUasYTZ11OWKkXdBqrK
ySQM6T9BRmY3G65sLRiFu+5fEyJ3wqSlZtiqrEqGmG4d3039kxkcFdlCcmgrl7m2A7QFeUE/Hf0l
sjgcLUqq2eizU1MFBx5eS9r5titbtUCelLVXwYXZQpIhVSXezCGxiCYlrgS9YP4H4Dr6Qf9nQXj6
Z2U/GtrL87j51iTZQ979ktOPgZVuXNyrF+qlIeFxFQZWBEcCQwHs6AcPdJxqZ+MjeeapP+hwmw1/
EGFd2hM2dNxpzlAvYdwydQuOo4amYOPls3Zo4KSk3wBKNE6osDx20k1dYvK4Un3tKNWmmzSIjLRf
/WKLUGfVErQcoP05nzRRXp+cKitqq1Nw0Zr8qaieHbIKkUYNLNsSilk7ojrQCl5XGlgyEbIWOq0P
e8r48l5sIu2ezZBsXmtr2/rSiHBw8AJJGbc4tcA0yBo8QGjwB6sPx7Ky1FV58VjLMC9um1jv/L7r
sTBkDb1BAESMn7Kx8RZZnasLI8K9qQWKZKoZc6VH2c7pfi0HFKaR3W0fsGVFCHkHvQ+SJsJKmdMl
mPa25Y12hV4atCYbl80y72LkBBUd3tOhK5Gky/WsVZOew8CJf+6/mL/S9/mcuHcS+hz1561i05qb
RuMVihLgT7xJhfVJZSQZ8jnOTk4NxfKc18OPJoBPJwxl6Tzl+bfe7LZopFfPEHsaTR5w6zRBXY9O
CQa0y9Mk4yr1KX2OXp00rpb3O3P4eXvJ1iwZJpl6BZQp8ZSwZJEUSlWRp9lJMU5Nme/K8Aw5sCvV
G81xa1sDaNdCG4C0Bpro1yMah7rsnSDPTt3er7zv9RbDy9bvF2aszHvJrjPGIVuPXXECdh30z7en
am3LXQ5BOEP0aY15iSztkssZh8fkWzE8gtH1Ou0npQG6Jx9u21tzPRAFAJhEnQj9eOG+UygJ5bA6
ZpzZCYIe3e3+ANtHNLikSkHGEIkIl4La1M0YIMx3SiqfLr9qn5tfor9qaIutwsuSLaG61YsV4M8C
wQHpj8e73gTZTORZZgX2/Oa5ycJzQYkgkOlsjU3JHdPvQf5riA6KP28s3douvzQsTGXd+6qSNRhu
wpqOP2Swo/7gZ+d0Cxi8tg3hI1yS2wvjq0jv00aGkU8O21zqjlbx4HfHPyl5LpSH/5kQdnoml/PY
0E91epmsyJu6hz74dXvrbQ1D2Opw9sTBCPH3CemVId6n0ZM1Hv//TAiOx0xD36mhx11mij4JZkov
Ng7Q+igWdAyZ8oVT63q7aUYMYVfdZidVC+YDzzDk8jTrlzEpwf72YNZcA+9E0gXcFJQ+hSghDvJS
yXss2WMLJ0Sl9DzkDBDFTj3KyKoE7VPnm9XdXLXK17lXtwr7qyP9n30RDlSmKKYYSK2fTPkr6+Un
H/9svWzIBDm+OA3x7LaBlC51TI6QXXp2gdry7OlbrQGr5/TCiHBOJXvgCrbs7BQFwzEIxt3QnyNb
fS6HP4iHwGb9NxohxE99RzanzMATQRhKBxqZF6vZCLnXAgd4XsF/QydCMCzaSCAqqgw/O2mhDK/1
U2PXbi5L7n4j6lpLwHFHLOVQmWfxq5RYjkRLI2kvY5FUF/XP8L39oQ+fNm+ktRFdWhIucaM1m9zu
dW5AVB/C/KNf/dLT/tA2vlv2W6+wZa3FCM9apAENgOfwvAqndwDxjUoTxpJfBQR1tFo8artnu/Mm
302/mpsqn2tn6NKeMLg+i/pIidkS2tydrN4cEeAqPDs3XbMN9xPtAyCKx+Pg/ITX7BAO6kPbGV8c
dfSqxNzwXKsTTYZjYYBELlfUvZL9HrY2lJlOnfwwhNqha3zPyh9b470/6Pe3fdeKLR4GS7/SQnH/
CnSJIMVk07kanaTSMd9Wk2y6WoDmgzTQkGU1WYHmWpFuOExRDGPJfmkLJH4JA6CVEbl9jMxqI9Qr
ohPNLZ7/CTIRuMJHx63Ut1NZ7R0telbip1TqIR/8Og5klJXPStHt2/CXlm9R7ay4HT5mSfTKFjTh
IvjKHBypM/oyOqlOe8gPRgP1B+RLVbHx1Fu3s2STuCK4woX4JzeMUM7VLqJfI64OdN00rq5H455+
rOGONrdqwzMsW1Y4Qoimyct/BPh0K11fgBIkrIt8E5Pc0ak+J36+60bjN4UJ/lnKCyuC00ZZNLK0
GCsanc95fQijQ26mG7t05XSS7yOzCHqJrkexiAO1WRPq9RCdYHQ/WupzVkr3fvQn63NhZDkqF0/x
Mst53ts9RRR6Q+MPvvYTPkht41pY3QTLpPHaJx0jZpcT6BlLxWIkvao9JPL+5zxBaZVsJBdfXgev
1v7CjOA+o8mY1Nkfo1OQhF6iPCTm20iXjqUxeUOrv4fQzlWDs5J/nOR7pzE9pxl3ftXsdPVNy2O6
3jvjyYq/wThi2Xe1dsdZPklJc18MUMsqb4170LP7rpT2fvNkb0Vuaz4JICktfBpAEVvsfuzVoSpC
RYtOkLHV0mN1n/zV/yz/AEXGqf/PipiyzJCL7lsdK4SgxHZeAtVa1+obmYrVsZCnAN1JK4wspnnH
TKHKvFjJNc+nwDPPXvDst7AHffh9R851AYqaHDHwi2XjXexeZbSkru0oARrAqZ9TO/hRt5G6m/1M
OhrBRAa75Bq5bXPtWF7aFE7MHEpD2nQMjivDM7Nvo/IQdRt3xdqBoZueFirylgatPtfjMtoRrpg0
ik8Uf6D/emqs74V1DA63R6KvOUv6lbgByMORKBWGosRpqQYZZqq9fuxP0h1cC/nOv4cuyINtHQ44
13IVt/BSNzuEh2T/18fPtac9fOz3xl3wXHuN6g731hGyG7f2kvtk9yl3cy8+pvf9z41vZcTi2b78
VCHF2k9d6EdWGJ+inFio+R5qx9sG1kBi2qUF4UEjjX2Tqj6ToZnJkXrcwRzh05Q/pGq1H+Ems+OH
2ljIqS0LTr6tBneRwvblSrkw/9I1frGV/SEJcr1jgCr8ztChdbPbfAV+ifLE2/6b/6X9Nr5BVj48
k/K7PfL1XQAhMdCxFTZI9Ip6OU4LOF4qVH7TNC93oaUYG8dGJFz8Z4Cg822uMhpRHOHONP284sKu
IReTDkb81R+ivWXGd2XnJnAbRS56Ky4FwXzatWP6Th/uqEGaSH/R4RlA8DRtFj3WvBRZhf8+SDhk
TobMZhDQ0Wyhbl/T94BE1ahanu6Texo3LvP14S/UFZw0aGdNwVUZYZjJED+zvZrJK/1kN6uhm/hf
QmjKuyftKf8+qoWr9Qe1jw/jk/JOng6B8lyQsUFt8faKr4784luEc1/FqKkV8EedUCC35r8HCe6n
4q4w3TLZql6v9brQ9WgA2SGru4SB164sRfzBMQa67H35nMMk2YatmyhPUvXgT9bBDyLXb3eWg/b0
flxo/VCZGPqNTOxq6H35EeLeKyOqAQot5bzgh8cer+XNzVPgRoUbfGh/OeNO+Rq7Ew0PH5oPW71/
axfGpXFhn4XgX/RMo/l/CrLdaH6lZOVtalgt3umVfyR7vlDnMslisOhE9VSNMyOs71MCX1V9aPKH
Ifsua6e+/wa04w9uKPpQwJrCnwz7x+JULtyVMZe5g1wmh6d9qCIqk6A+o4K8zxYyYS2DigijhqoR
SVueBdq1pSAufQkIXnzKk97Lw3eVYnlLNc+H6s3paeLAS/NIfHf7iKw1+EBFD9nMwtROYlPYt5mW
xFYW0u46ls6hmlNvTg9+/WOoXeWUxM6TM3+E2e4h3giVRc7Af9wkkQzAZ+I0qiHXw1XksNTSQY1P
jvp3rI4UEou9YUTuUDzmYbCrQx0s1+S2yNGm8+yaUXPHG2sjE7EWf7CL/vsIwVmNfh7FjQGBgGx9
BnHnDdAU0PJ5H/8m2+nLaNlCwNRAiiqs8fVotTEzbPQ0E0a7s9vD/K1N3aD3or9tzuLG+2DtnqOk
QCsIuDjHFOs+ymhmEgICPHUi4yfCcgPKWLG14VqXDxbPoUWvOU12JDHoQ7seUJMMc8adwrYx9shr
htVe+1aEpw5Kwa1i8JoXvzQl+BUAcNRpS0wNXvFJOaXvS1Cj7h8cg0sjwunTi3BOkgEjlrr72g1I
HLu9F8+uCgcwcLTzbXOrs4fGlQz1kop6tGDNigs7tgOs+ZZ8P+lL+dlFFXVUYOiA8bfZ2OZrntly
AIlQtOeoi68hC2L7BSOE0xy0yMsr/8lJ019+7W9d/mtLhbYJWsZUVfHPwq5AyThwEhm+kVar7wwF
gZPscW6PaJEr4SOiBEH1/0i7st24dWX7RQI0D6+aenC3hyS2Y78I2UksUgM1j19/l3Jxd7oZniZO
LvZGAsSASySLRbJq1VrMp/a97r1AX6id4kK1990YkPVLqskwS6Jt4IKTFGBj/AWxmmsPnatJbcF+
Bc4zo84PrtNnEU07TbLZROcRNhkQtGByRtcFF0FYtRpLPZvZaR2THSmUiFHA9UkXQmDe79mxa8an
zKklB71oQdHso4PxAfcK/HE9NlDhoPkDRZATGd0AbA8OZGalR61oAi+NcEefplWmNgFDf1rbp3p9
Mckq2XS6yF0uLXBLlKxI2FgVJo94D5U9hAka9a2yOqoglWDO6pfp9qwuB+VIyocsPyu4seaWnzX5
pp0+ocXN9PHKj6aCAsbp3GdTlBZrbBq7TvOZ1u57PXaorF9e9tXckudLq6B5elvy/LRU0Hx3Ibjx
TosAlNaSGRKvMwTawScKKLu+ed/F7QMkEVZeeTgkwQQAvBL1FaQUCy2+HY2ECw2wPKomuAWgoeHa
CjQi9DFPYIW0LoDmNAD/9m0LwnFcWOAWWum0dZ57TFmlAag62YELEm4mgyeJrTjAwCEPu6lCXo9j
SM2iHDrsCmd2whGlny2HNS+722MRxW4IBPxrhRtLSZOGgHwAXEfrWU+s0Jt+oug3tgUuoyDvTf87
je5fNwdPR0M0kHcGsvict1XTMpulB64Qyu6Rzyvn/DyAZRNIvfRvnA2wKqSvdXQUWtzAaJvkrEvm
/6WiXHBj8KZnXZMxu27fy18c0GzwrxVuPBjqCim8Fc421FExQC8R4jFKelw72XtfFJq3FCP0JdCn
DMzvtTs4dt72ToKFKmyKcFIFjRVYxVe0atRmHmljhAzpbdcQRoYLi5vrXGxXypxUIRQbqavGMNH1
ePGa1HfHdF/15LVNZKUWoStaQJZtYhrofuJXrMrLJl8xwpy1HrqXW2s/292BMeg2NEVKwwn+BIGp
TPZY2X7xH4t4YZhbRAImzJkynPP21mI+nHXzJxqt/sYfoXFrAkK38RTq3GwCNJesCdhyE8/YARGa
I4vS2ZKbmHDJwByGGi6in823wKQJSKNpj5iBAqg/GNlhfvVGEHmb1c7LB8mlmdeg2DYzRDhQrtkI
Mbb+5ushmSwZu15BHHRr6hNt3YOv0sNLa0RFHGKvVUDO6rH0o6Eodo4dOc2n2w4q2Hybermx4d3w
guaTbyQ1FM0qihy5KaTfwYj/tSGg2a4mJ0jSSnJJERpDshUdWEhaqy53eDlDOxe5AsqXSV0YdM2K
Maj60oDaPM0jXEhlxE1Cey7gyRvpB6rl/G7IXWuyph4UCLOBBtdRO5ZLF6jQuNYp+X57IgUbAEhr
yAhAwwfnJp9RLhtXr1VsPpTL0T2QFjPSSmiOD806ySROIzPFBZVuqTKigDrnpCXIANDB1+bMbyHO
cXtEosQsPBOxZKPUBfMst6enlNYLygvorbU/QaUiqML8S35Q/eShOtXBGFtHJagOyuG2WcH+u7LK
BWlcCzKlVLebVEACx//p7PLwtoVtT3GxCspRKJpsNHeoMHIWlAJqL4ODPs12GkE/o0JRiUxvt20I
jhocaegONj28szz+NUygLePUFjonzYbMkOF17tQ0j9YKgh5aVNHybVMTUz5uGxU5BpAhJigf0DGP
uvN1MFmmIqsqw8U9FH1ZefteII+vyNZHcMSguIUONGRp0DDBg3FLu3WyHg+oU592Qe7psZp+so7E
CVTlWcp+K3IGIH4RLMB8BDEJ7vlYLoMNeQUYq9hL6VkxfTeyxJ+yMgCg7y8mD11AQMxvPKx/sLzV
dauCXgTjyirDTxNF3QGEVQZ1u8gUvYWjujDFPdaUFbIIZo0NTAEKUPv3afq0uA8t8iRNLTuYRc6O
xhMEW2S1ULzgsnnDWA9FOWFYXvpphI5vWZmSU1mUp8TRtbF9ukj/oCH+2u2yfCLOZOAMQRexn3oN
7rwL8DRLkEPFhnbrjpY/LCS/PfUvemI3rkU85U0Xzb28wxuKnU9phubhGgLzb2MT4El/2ytERwiU
aRDQ4XyQ+9i23MUFDrV7kiGjBl6spfhSDDPkuaojzbyIysrgos17aYmLtiOhywA1KjC79S3kYKgN
DeRk1gPXKlRJAJSZ4gIgxLuyuarAQ9KQj7r8GNt315SAmsTzhkCOrYvkvM1t3NYuvaJyMBrVzIJK
KQMAZFmVxnSQHBfisQA0tr2I0fHL+3dTF2tbYyzTHI3VftMIkSSmxUP5bYEbimvUaWfC007uEvwD
zFBy9zfdLUAk/TbBXWyTdYCs8EaflOhvpPbb8dsqO/Rk88TFHFCpMAIuQ3AH1AcztiB5t7+9U0RB
DQR1G0k5hIz/KBvY9UK8hYLtA6oS7VBD0emcJ4fJffpx244ooF3a4ZajNXKoDjPYGSEkAH5VJSt3
/70FkGIjweIhO4qwdr3n3cTyKmcGc1arhcDDLMbL7d//C6TJX0AuDXAXOK+eFD3JN1oF6J4bXaRH
VRWgQJfunfXzRD9WdshQfi/XaBrroH6FEpm9QpjvfSk9Pztm6aEOwS+syAhARD4C4mm0jeK+BzAZ
N/BlUfq2c/FdjgtGWuXnnD5Jwbii5UM1CwU0kIzgrOXC3NQYszM6Hs4+SO7WaDswLcl+FRWccfP6
bYIbRpLqpVcpEH3qy2yf6uclmwJ7DoHUf0gyoM+NRPU1gB7n5kvfun7zOa9CyJDtKi0PDfLJondt
LcO1iG5NG6YFbgUUAB5b1z61GPWYjwO+KXWqs25/JssPLWvudGbct4Z5gGCLDKa+jfIPJwO8ZXv3
bL1m3EQX6qqPIHQEX0T1qGlNXDs/hi0jXd7Z5fNthxbhzyCltvUBArcH7+FuADXEoapaB3uWe7aP
7KTu3bMR9rF1N+710HrKgzKyP9Nz/7D+A5rC0PQhChYqgPX0gRmWsbNTfbk0stDTfn8UX3+flRKy
6jk+KtGxicxsj2t3MHrmnqruLl+6sAcJpTmc58UMXEqfWDc/ur37CqRvfHt+RFCAy/nhqyCojPRJ
Z+IIUR7KvbLP78tjEmuvyR68k6dsNxxkUsnb4vKLj1VHQya62sGWzAVJM8lrfd7OrAHdrGTy9fl1
rEEbLskeiLz60gx3bpXwdF0hmOJ5/Kw3Aa0iHML5HvGpl1gSVaVNFDdALY28He5JW+y6vIi15mhk
DmqYQ2N+9qz2h5f2d2Zh9f5Kv7iQSs0jBlhD0jqh1tqSs00UGPG0x0MELzoNp8K18W5QSr0Bx+8p
N3bJ6gRNT+K5kqHSRTsW0GxAGQCERIqSm83UWAyryYDpQ6jw7axRgMaECqmHFol6NL+TTpGUqoQG
Ua8FcfcvJVQuKCEz1fezjTklB/dg0bgM2icmSyMI5+7CCDd3mj6lIGo2gRpErWYEDWHjveuuZIeJ
9jpaDf8dCecdKxkBwLYteop9ydL/ombgt9Llr+bi6FB3Tl5vv3qJirD08ztjl9VAqJlhf1J/dk/s
cb3TvhpxdjADvBYfwYaw0+bnnh5dGfTE2Bbk1rdwJ5untnjsePgWj4TpHflBAuurFQM1hUp4ESVH
46TFONhYPJ1IfzfvgCnKH8278m2Oqofke/nQ3+dx7s/PHsAG4e0gJ7zVXE7UFiwuduhIVjUhKbwJ
4S0CKyziQZSC1S5aaFAi6X2s37zed+HQwXKgh1m5n370EYWc7N6RPApkjs2dR46+6HTdHLtEiqp4
oWF2IJKmIlGE/T1anLPXo1XUuidQoYJbh8PZjtuzZDpvezRqcNe/n1pFpVoKllqNojS4vVS3pwf9
Ate/m5nJVFnbSuFW+b0K10ANZf2st3c9FLuvTXhKnuCCh8+37Tu1PE72XnMlJUTZDG0/v/A3xV6H
qdjgyMp4xB71O02mGiGbpz+iSkJQwdnmqfBHA7ygUE/4kYO9B/mN2ysiKnyDcP3/Ahhi1fVgNBx7
6ejCVJhU93rwAaDtWxbm93r0Jb2bnmnj/wRHox7nj/rdgtf0Lv86Phd7WdeubE65AJOpiWnmgISc
VvdczbilEdnlfPPb/xzCcHm4HuiqqWnbDDgOTOCtDT8PtZd+hwrmAySXnQe2uz2vMjfkAsEENTWj
LXBws1M8vw6SeoawenOxanzywYDAaJtug+l/LPdKMH/OdwUyUYuvB/VnPO7ovq3vp+q8yK4Kwtz8
pWUuPOikrRatwcAqvw49/HHKRj/d62/doTlMO+8erWwTBOMkfrrN143V+wUlv9hz5kjQGprATVdw
I7t+RePO8seQLR+G+5kMEmeRWeOCSOPMigLCZ3pqQ3Rtfh33+SENtIBE/y8n4dEOM1HMmepbIFHC
htRxbhRRY0vOC+FYoB6CHiAU+tBGce33hTN4NRJvGAuObnIEmsyIyByUr8udjDZN7JYXtjjnaAkj
dpph3lQFSJRZ971V9+fZ2Y0e4DLtApGUr1rlk6J8ooMDIHSxs11r59rl6Pe5DAAujCkXX8OdNu6s
k35xcRQ4dMyCdXY+mbUhRVtvv+UPz7ywwvmKYy5Tom6emZyLcI2dvRobJ/eE6waNx1jW0C48GS6s
cWePuxizjWwxTn/ql+j5ODhTWDt/c6m9MMIdP9WUa96sbnucadHSPC+lIvF82dJwp85gWn1TerDg
sfdyuqtUGeJC/Gy7GAN3oKALiVjTAAuK8ZINZpRkhyUb4jKPgCWh01EjY1hB8sFFxvD2rpZtOO6g
qQo7U7vNIcoPeix3daTdKc8mMj+H23b+w277hXHc4LV8TGzp3M5eOgCNqufg/2WDZesBHfKBBvVc
Mi101Wqx8KDLl8mH+PP0lGkuBIWb1VkhNVMZ9X7QNUZ3CSttdMP2FMehxwwZldo24D93yO/v5HYI
GVHlRZYCESiJzRn38bb2o1R/nCfJjAivxuAx2RRL0C7El5xsbdVtY+snavMkQIcNxL3jZGrCUfkp
mXrhpr+wxAU6daSGmy4p0NpdEWQ22mY8CMt/mT/16GR8NiFQYSOiQWzL0D7fNi0cI0S2LRNPdZCl
cn5tdV6hMKOEZKNe+jQzNH90vchOjCPWWXZfF67chTHOlY1VrcZhRtcKoev7MqXGwWHzVl4jatCM
aJVaoG8Wu0srSwgL9xD0cqFtizI2OvCvDy2on7YWKQET7pN/PGRH6fSw6Kd0itv0IQOaCKCU29Mq
HOmFwe2DLu4XhaUpCRlhcOmmHdiOgVe6n8GGQzRUkSwrJOvxtsEthv6xKVy0WQDsgz4rfh3XBsof
gPZg835kBjsuWvdia+gHum1FeFxAV9UwwXG8kfJdD6uiENZz5y47xQ409eYdNK8y009lPIbCSizA
GtuCodMeIt/XdibgBRenwmgYGA1WdC7q3yu6W5TC19pHNKb6VQMorQyT+ovljZ9ESM/AP9D4ihIc
Nzw6kGqEYMrWwTeflr19JLvpnL5Pn5zJH57KJ/uAU/gfXfHXu3rPnpa4Qvp3+NwMfvuM1PtO9poS
huTLD+LmoZ8yN0+3D1oCJ/aiPHKCatfeZXH+bMb5g/GWPa3So26Ln7dmgTtMSbEYU5LAqIrxZ4//
JGEbKbs10E7fy0fZw0bkUZcj5OKPA6Ybp1V+TTmLf6K5zGfRbZ/9JRB4azzc5l8706J0ggkUm+49
qDTfe11wQqb1Tn9sPzX7Ohj2CEKxdkze0kN7HA7q6+1PEPvzhWPx4aCEcqw94BOKgxWau/zY+62f
4NUrewKIwvnFdPIPuaTVkzL3YAg0Pm3/VNdH8GBDMOzl9oBE0ebSDHdeAVi4Qu0M4Q2JctU3Ahnc
1JC4BX8XGdO1dW2GcRgPzX6IZhRhkqB+M4++c1/dm4c0Wo/zzvhsBVO8hHRXMN+M2D9ZvN4v4XxP
TtMr/j7qfv4P2bPAktwMRD1eABn+Gyn4NpdszQhymPi+hb20AP6dzaAmPi0guRTQexaqzj+Jd2fj
mXJ74oX30EvDXIiau9QuwaOFEBVMgepngXNn+m5YHnTflWwc0Rl2aYoLPisbm7KsN1+KrEP7iLRA
tGU8JQOSuRIXbVKzN6C1BCvn+cdjfpj9zh+jET71EzIbB++hlOQ6ZKPiAs6o9UtDCez1oR158RBu
45KpQsi2IRdyTLV2qTfCyKr5yv16zGHj9rz9ArTeiGo8WMkC7w+GgW5ktG8iK12DLj2ojnpkh9ZL
/aAehjEYz+x+fqkQvocf3yABc/sLhGNEU+dWlgVsyeDcw1upmjkrzmivfUJPrDe/d8azM0jSDcJA
APoUtBeiLRZMKtc3gQWNTmlS9gCeW37DhgDybJkXrmkgVZQWH7ZoEEALPW4cgFRem6rAJMlKA10C
xmcH7PduPKHzxaUvs6bFo6sHKMH6A3ovnMEEzxCa585W+a0EA8nteRUWWdGwh+5NNNBBqnV7LFzc
HTO1tOcswZC1PpjqH6kdN3U0QlXiK1XfW1Ap2evse1kZldZpNY4yXKSIRsEEtfcm0YBeN2R5ru0j
uBeuNW/o9NoMhvy7ucy+Ca5INu2njzKLJ0iRTgdtPs7eD8nQhasN7rGtcRBYU57xWXWJZdYEKHLd
HX3E1bl6o6BMQC+SYu6rQY37coci9Nbcj2tj0JtPat/461L7mzqKTEtrO5X/2GJAHEAXDAzRoNi4
nggGBTWrLrZetJy5ftEqn4fK+0x76Ol5aKmMsiIj/gT0Nyi28jfJVGxH6C3j3BGb93XbKjU6LiBE
FpJW+2Iab2N6QvfJYc3M+24AY1qZRtUH+QsVARNYX1RwgTe3QLJ5PWxkOdKqH9CXA+mX3j1T9zTV
D7OMrVE0uVsDi7tx4WLHcV7OKtrave3hdGnHu5Syo14PGFnzpSE6Xkv9t7XVvoIg7vvteRV52KVZ
LnmQdCv6i1aY1Xc9GhPSuoyUhPmJ05z7ZZBsZdHZBtA+PNkDXS3Q9NczudiGUvcrZjKvPyAmWKHf
VqocJTrPwHsEqtVtz+r807YzC0IUJLzgGWlQGW+49ZkVC/MsWgawA1WaJOwLM/YgZEetHflfdApw
YVLVm+p/W3NqC5XR7lvagPy/6XzWPnn7oVDimqDKhK5p1UMFge4bHYnbfo3c2v1WE1VSPBNOMTpp
QLwC1QMgRa6neFDUwlQI1tMwW1/RnnMDHbmOrP9OeO0Cm4+FRBCIEfG+vjYzLVmt566CPQFeF+Mw
9Lmv5g76IsdwzCKQrph1QFmA2s9tdxUOD3wrG5sucOq/atUXZ0GyrlZJ+gwqeKO76S1Ysx1OicRN
haMD44QFSSH4ERD316PTtV4vjHoAOp3S6s5lqhHkRkciL1GzQ7/qfYz8p3G31Pinyn0zpsa+G5Bt
l+SiRCQfQF8BabtB94CT5+6CfTtmnoKM42lcHtM8bOnkQzXRN6y940TVGlmKcYZQVLN2YcrIm27u
E/OsIAlRbVrWfbr/7yf/8nM4T4c2ttWi4QZQUyfbDyB9Wednpsh8SxQIwYOJFnawNaBnngv0kBJm
09TglCk7J3K892Vu7yoHzcE2SBy79N7RG7+p/oJFGUfFb6tc+C0Ku1hyyHaeauej1MfARQ/T+uLM
hl+WK3SMZdTnotsiOiBRGAZlN44V7ixdutmFNIWD22L+DAriOMuObkOCwX36izWDWAQ64381ynJr
ltIuSd0F8UAxP4gCrRXce3tdVm8QbUsP+C20x0NbCtff6w2Torbcjz2aEaquOFvDTxSp4nT9eXso
oqPq0sj2ERd7f2nKphm2nhHT6YKl+VChTGQ+rmXIplYSAbbv5S8bl6a4jacoZTN3M8aDiB+6IPCs
JAaETn4xYdyysC6ng5pBL9uejFeNQM/Zxqu+NQ9OUQdENQ9uMkc0kwZuodtd2OVO4GSuvDlF1+gp
7ZIfPcAVFp1/rLZyt6o4KG6vl/Bk3CjJ0aUNdRy0+1wvWAuWNid1YWzsI5M8qXOg2o+sjN3xgaXf
XC3z3fXsOMSv7XOqfk1RpazwkJgLWbpb6J4XH8KFFKv29MncemVqmgWa/qzbuV+vu9vDFfoMZHkc
4P11C0nn69F6OZor0xHuqaVpCKIdlGFtidcIV+/CBLd6yzoutjLCa9KO3Le2FTptFxPH/FGC+/H2
aIRTdmGKOwKTpjKncRsN7T7UGo3U5Gcto8oR2wCBMsSzwHfIM5taNVgn1K2Ns1VZ4Co/W7fycWn4
m4H8NsKtfeH1ZT1gv53c9UnBhVMdz+Mi48gRhiY0K/3fSLjTYyqXxaQejAChHkAVtVa+aID+ryPg
/+nb3wwIJT28ClEQ4HlIdHVc0EkEJ2g19L62z7Vj+u3fdJVsmhy4QEMpAle8a2ceaTmNZLsBOV0y
+aDFGvfuXCVxX+eexKmFXnBhavv5RVifqkLTkgpzl7AXNpTh1DwtoP64PWnCzYnGBHTM2Wjb5Nu9
lpayITEmtHu1zvO0uj8VKYumMF/iQUYYVICbRNcvkOfFQEqH2GbZLbibOikoAMl4r5nlHSuLMO2H
mJb9Y49tCjK8s1KjSjxGNkspOl1ImBvpabITSapIOLEX38OtIQgdxoTYaKjpNmTI9ARJmjp/uT2v
goi0sXojIWCCNx+UpdeL17IR4xzgJ2wY9rPqZjuIGFYhKZzFn1SZSqEozXxljguAte5VYzpjGct6
ilmLcDH9o63qs6tOrwyUMqQ45M5B6QzfKMsIwo0hlSHpNhPc1QCgTTDxgF3JRlOUcT1iZU5Mmy0j
rjpZ66td6VvKELTqGhE9f8zAjyWDpAhc98ogt4y5TdQFqjXoX4VSO3pbnCUyE+ZKTi9BBLuywu3C
zigLk5kY1lJ9uFlYx5q1m1B4r2WwcVE67crS5lIX2wT3jCHrgYEBn/UnYj/VdAoH47zuc+sRumCh
Cf3Q9tyDRmAYJUHgP5gGidn2NAY3KLd2UONx1bxDWym1P+c4ndMapEF4uO5yjUYuSJUhe392l0+z
rd/jBigxL9iPGLgNyiw0PHt/cHOxOQM7Qo72s3Usw7w/5ug6VYpPtzek4GIJUC74LcBUAHkWgzu3
3boAJ4QL0Ar9ABd7+5SYd4VFQKx30nHbK+2ft8396gr/Yzv8tmdydzwII6etOoKlkZTxxA7klO/J
01CEw/SgtrlfEN9BIlz/soD3TAOFEuhDuh+a9ZAUAbPCFPRrc6Q9KDtNRtcl/TLu4Edjs9bnFmYC
IF/A5Iy3ZIejjO7JyftcfwHD0rBznzQSKZ6vNkFR+xaJVLC1JmWwZ3765h1uT5VwH4PVGawg6DeB
9Wu/n9Fd743Oghem+YH6QOVKlkK4g8F/g0K9Dsixye1gJRvgfGRLfM3aHZleKGSxAUm0PsCUIKkZ
iTrx0MiCSz16kEBX5XEbCRzLSJFQvJY1Df2Er1MZauaL3q/+0kLiqvwCIvuwMJ2TW6XBaMdsfiBW
3LQoLuH6b9vvsyTrJf4gC0yhuKpsKgjcB1F8KJk9fBC0FrxxZ9eAWIMQMU7194F9Koq7xvGA5Akh
LUfNZz2sh/fV3BMIyHulDF0uXGjLhVIxlBHAkMediY5K8nWh4D2a0ZZvWW8elRy6wj1+YYA7BdfW
0Jg3w5OS7mVwl93UzAfDPVrN99Z032bjpQDTzG3nFcauC5NcWNEy+EE9wiQrnk16TAFKpoUR3jYi
ggVga2hg7kChBeBCzoURMystK8FzweqsigqkiqPc85xYVwnOWq9H0Zuy1U/VGZAlU0l2o0ZHyUEo
nFwotkG3A5g/kPtfb9PSnpoJGWQE0Pqb8QovivBuZSraEIw1cGXIHuFtAvsIxSXwhf4hLzOqRpKW
CUa8mNYDolU4gwm1m/bWyI7546z2g2Qhhc55YZDbKIlakdaYkQ8a+zNABX4jba4QTuBWwgD7EHKW
fGo4p7Vm5S7NfwlhZsW3cgi0LmD/2HmUsDpQIEx3223EBi2QYCCZhn5Y7ggCYSgeShtFomMRxHHz
lM1rZGZFlJZKkAFfokbElEH3RDliC1lZZKFBpQeGJW6XN31GhiwlaHvdZLqbUqOBM9d2OOhFsisH
qKD0q7FC19rZtZaX7XVnaT8tXkol/iramSCwgIQm2q5xvGwLfnGdMtiGKx3wHaUPqZc00F9vz+6v
9yR/wl8a4DYliKQmba6wnvbOCMtvaTTttK/l3onJ9171d18qkKdCWcfaocM6MAy/ifL77ABesu6h
kID6hAHi8lu4u6OjFh1qjPgWXGnsnVapkWZ8jNYUl+1TO7xryYkUkmArvDRe2uQWGhTUCoOOeH46
L4Vffz2vbbisIP8MJ7znEBbI9v/tORdtUhA0bU9v5JIgLH69plPi9eYM6cgTlL590nzo9tttA6Ka
Okigf1vY9tSF11StAk2AbSKHAB2vhyHsc+DZDBrTI917kbGHGhRdqGRcErMgzb822y/q0LodCHLq
0c9M9k2fovlOHcY3Vo2HuX/QUYGcX1L2nIJAZ1XBAyFjgRMv5wYmMMACgSwd9wlm0+GIQRrjZPf1
z3xkte8sWgyCpUDp54fCKXZpHVoE1Jjpvkv1o870vWTytyPkjx2Fe9rWVI8MC18xXLJiBvUIcv+K
Rl5YVm4Q8ihZlaC09b3eqoEKlmyLQZQSwgIzOINv2xfFSzRb/2ue864CyO2yd3EEgOIe0gA12BIb
X/+hgYcbhS61DQ0nk5zswiB1YZJzNy3LrGaut0N1+MaoE26V31TabCccGAIyoPouqEr46wNlfaUu
WgLs9lr4vQraRxK101cjfVerU2k1MWqikhyLMCIZ4GPcqFGg2sb3GOW5l1ukUxGRnA5XhK/97KHW
/JWWCVRm1wBP2WRan8pxCm4voihEbCRdW+88GM94uw4Z9WZxQPuS5vamaEaB/L9tYYulvJeinQn5
FtDvoEbFbZRx0pYuVxCEau9sQKKjpC/D3PhS4MMWP2/Z4S9cRO+JkiI5z8w5LPqEBkZh4OKsDzhW
cMLiPQF5+NtjE127Lsemc3FoBSeYWyOHuuax27zMP9zqfQj1dvKLsfuLlcL1wHDA2eAibcTNI6RZ
DXXKUDUdqg8laXxbxosi2lx49+A/0CSB/I4bjDfPreKsSKOvn7PurMxpSPtOMmEieB1aIgBFAv5H
UzGS6xnLVAbC7wLJi572+p4m7hIutOpD5o1KAOFCbY/+BXDwMuoFxlgMoTP1UOq0GsvX3bZ+L8b8
KffcsEqTJACt2HZbWtporkBEnHTgkfKK1JDMvGhicCnCnRBfDcgJNzH5YJCMqgquRv0cQPXKdX17
lLUACI3oOEzBAYNAwOMOFc8yR5o3xWmloJLHU/fd7B9ve6tor+PAwh4E8yv42LgdQocEgEBCi1OB
jL82frBKRsAq2g94xSOSgLkHLsrfcbquNomKQSBXFCh4e5RdGnT2GeF6Q/hJyYKEk3Zhj/Mmk+H9
6iIlhC6bp7Y047GaAmluWjQo3PxBxYqyDEjbuY1HrNFiutMVp0y3/SVHSNEAmVCB2lXbeKiyvdlV
+/9+pS5NcitljUpXZSCIPtXpN+SpQxUaq7ctCO8vlyY4p/ZUUKO0yVSAL2V0dnY7oSdNJdOd1zTp
juFlB1HXft3VKojZFFoj+WLAXUpSaE9N76kyzlKRb15+jnEdF4q1UAbHwoiJAmopIEJBDHZ7xKJT
3UHSDLKWyGwBdnhtwXIns3GqHqxP1ROOnySEpKR9qk6KFSQSBm6RW+JKCAZiD9x/fygaQTYwKcqx
Lk7WeKfrT9oA6R7l+fZwRMcqWIgBaAXAwEDX0PVwcmK1baJt61d5wcgmPwN8SvNC6R4TzhsOHYBo
HBQr+Og3tEa9jMwsTtgiQOqsO1N9z6x3wqxjQgCCXpyI5LLcl9A9cUyADBf3BpCZc8NDu5miQBmx
OOlQXlMn66liU0AL81gZX6ZxjYzltXTywMlQJyVTmHiAs96eYNF9wkPDkodMOzS5eM4qHENjoq3J
Nm7oGGzlIpCssSzoZ/e4OCxSOhbetigINDZ48TT4pwtVb5eLZqs5VZU+l6jIKhub251Th6P5sKx5
YEMtQHbcC8YHqmycNmjLgpwNz3KbsAGstgXWlegnPX9l8/f2W13dr7LSnsiOswGiNGRUbSCIOEdl
uYMysF2cJnZnJqfcth6Wrnu2IOMGAoNvt6dQlE7BxQKQPsCHBBoeuUddZ9ysdU6p++uo1WHdLXWU
t5mH8rb3pfDK8TgVTh9UAMcHKjGnXQ4M8u72hwi2J4iRga4HsnG75nCjbmqtVbVhUzRvm2Csv69D
6OI2OsiIHgS704Z0D2o1oLdEQWr7+cUDvNcqcB3OdXlqTSQ5p97vXBA8GF6grb5p/mS57DovXM7f
Bvl371R1rCHaZrAJweeFCvv6qvZHTcZUL0rFAyJuIcQBuYgSKXcGYq8nY5tgBrtsD5Yr/aN+TMCp
RAJX94tPKVINr+tu/gBTvxXsiyyU1QKEK3hhnzsg64yWM7VgP7PxdlA/KzUNNW9rF14lkUa0713U
8ZDpx4hRVrteQyPVJoeNVnGqkkhR0YSY6cy3bBJPlbdnWVMiZ63LNsp2oHLPpV/qHcj1AW6HJpBr
ozpTSOomUKl3tCm7nzv1TUvAB5d4CfH8qaig617nZZygZ+F+SNd6p7sze55zRqCGO61RbWh4fN/e
NIJzE43EG8s98OuoL3JLbk4J090kL08sHct4LYshoFBZenFGXQbnEbkxLqm/gh+gHDzKqs3rNgNz
b3Fy1p92uxxHaGuHeMztRkUGTBHh13CGmC4KdgCwQcrieqpraNdqI2XlSWvb6X4kThIlaFAB9pCk
kaVrdF+xyo0oEAHBok3AfOCUiOZpk7uY2i7SJjYCCqFOd/PK5ljtpFrUwtkAShncct7GRr79/DKK
GKxUl6UtUX2tql1e1cbOYsSL88ouotUy6aOZJOxwe7VFGwxAzw1PB3D0HymPDprfK5rGSsCAh/vU
MR6X5Wtrq5WvJjKt7c2ZeWfHWQ5tIDREbFzU1+PTCkrTicHZ6/Zo2U9FJdvCgrE4kNWGUixAqzi6
t59fTCAzUrdfUyxxbX0a6ScFHOSaFjTm/vaUCdbJgayLbULICUV5HgnZU7Dr5NqCdSI4T937wl19
a1b8Re8Pzfz9tjHBpEFHCLc6FIHB9cozjGms9FKbaNiN7CHrzyWTdfOJDEBzGQ9rRHdEWm7S5o7l
hZZhNF1Vu1FuaIrfd72zuz0M0dIYkEIy9e3N+wdDNzRAmDUmsPIOJJ1X+mnmF2Z424ZoXS5tcCOx
GWQ0m3kbCdBCSHHlUckCAP3VQpInFERI59IQt1EXuPECCZzyNKBkYMxoHp+fkcCUxGHZcLgDSe3G
pUwqWIEW9lwfITdruoe1An+npBAjM8TdXhLdbpTJhKFp2a1qYHzU79MS2rLdKXQ0QFnQfAiZgD9o
4MGAAaIOBppMz0SlvsUjMUIVTZfMmsjRLEQAMNwiiKIscB0DunIeKpTrK5CNJN+85DEhTjzl7j4t
6t1tdxN4AWA5yKbimWA4f7SIQiqP/g9p37EjOY90+0QC5M1WLn2ZrKp2G6FdUZby9unvYc2d6Uym
kET3jxngWzRQkaRoghHHaPWi4/tUtXVo9LZ1rVgvtolOtOB+qJVBAYGAEAz1j7oU9y6vG3uKqeQU
R1vKfWgMQQ5eg+8SJOHvx1l78KHZC5oGOhnM1ZTbQkZBIdJeqcWR1R3Pkv6pN380y5EasjtKB9tb
4LXZPUmdYOeuFd5BTIXHJqyyYMTEw2niKWLZhVYc5bLbznEW6MPZoeNhVKAWM5FTacDM2zxYpiSI
vDazwHcDvI7jT4Ye9fVyIb0ToYWFRcleuJ0OS4ny6wQrEPXt/syuxgHX0oAEvgKbWG4zV3CEnWoF
X5DUqTvCoKDd983pX2Rc8cyBtQ1IKOrt1URaQLOrPqHHXH2vxxNoy0osOC3Wlj0KN9hdcE00QAS4
nrF+Qb4qWwU9TtI3an2LgQsTspVXjgrQwpitLWwj0AbnlmFcTHacmuXHMAy0EVuRFvbq57gIwJ3g
ZSVPDbR76bFxTkB4L0vm1s1J2A1ZC8M6WNhTAKE4fCpdEaWiqVbRY62cgNnVoHoMAVjRQbQWBTUE
nen5owvK51Xw8RgaU0npURkOoOa7evZjIF+S8svfL2EDZV7U4FFVBlbs+sNLsyo3dd/TI9DDmyJo
CeZM7TxHxNBdI8qBN/u/QB+HxUUaN1tZ1kjlgBXWO65mdwEChnmWPCNpbIcDe/ckY+3mxmua+0m4
EPNot85+gY/O8Ft2Xv962IDzfKTHwDEhEbsetrEo1dzF6JxR+k0fvkbmWTKfEuPvL5OrKNz5QKp+
LBWKRnbujHsnMDJ4vFciR5G1Yxb0czAbcDNiVfL69mCWqYmlo3sFxEU5W+64wVzWsszsOg1jsySm
q2r0eH8CVw4MBLVtdvIBFcXzL9OiUuoUTpXHRN7EVe2m0pPSCS6ulS0AqznYUSPNgmsZb3eEdq1l
0X4GxUuf/WEk3lyWYQbCVZTFghuDLXPuFXMVijv/nAbw9NpGqFk+melwSHLI3cg71Lw8if6OW7ol
IkVptsTuhWSjv9gQkUblduqA/benN/j2lAdIGrutsfgKtAHufyzR6LjVHjeLrEoWQlVGEH2a6/Ip
NQ+0/9aYT3X2NXIqwWyulQrheQSeBZ5UjgO04PXYsCmiZlYAiF/a51RW3UaCIkJVB4uu+XMcuzqz
FvdUCw8GuLf9fYvgKjiXV+GNWihqhW+p0vdRVVxFezb7X/dndC2nugqiX4/Q6mIjtm02QtTPUt/8
LimeRVDMcu0YbkvuLMFGelMbIsEv9nf5VXM5s9xCxSOZzCPF4JSh9GEw5ROzFswfO5XuheAW5twt
EZEj4CXa2Bs3ACCaXuu3O1GDXzQSblFaigmcGFHgxLIPJ0E6s/63kS/hBayhxMndamBQtmXkYJZQ
o1WPostj7S5jll7//fO8vUXZmoMSsU57vpvf9E3xu9g7Xv4CBMtjE+xLyZsDZ9d5osKaYFS8lUUK
P91q/LCygFfMQ0uiNogUSSTgvnqfXI6O27yF0+ZNXmB0wIm7nT+5uVt6upsHuXd/E60dSwy/ayjo
RaFMwa0AicqdQpgXT3RCw0c6xBIgAD7a/6i+/B9DcTcx2jQabXqEGlVYbTqjR2IbZhUoO6tf2m6X
9Wc6iypjouFxi1CS56Zpa8Qs0cuGvzpAbW6Thu3cbyHH0su/HZEOzuoC+TOhfA2LqLGEQ1nHKJVN
1m1A1L3/wdbKrR8aO+whYsOGkJvGuCrbiEZg51ia5xzP1SHbS4H1o9y07k+tdruzvNXDxL8fdS3V
YMI+/w3KzaNNR6kfLARtfBKcO8GY1q5hUAJRuoQAK6p/3CJUE7ycJd0B2FD9qpQnWZa3MOnB4ydP
BRiRtXTmMhI3eZEVK0qcAuti1X6ZTO6PGmerXoT3Z2t11V2Mh5stPLAGXA0Ru5gmbxwrbzIOS3sg
2ZtKFfC2GM5CVNS6XXeoZaLxb+B9h7coL+hCVZLY8EtAZxCAh1BRxuexkUXLYCWpYFFQm4XoK8PZ
cLV+c87rScvzHO2xyXSh2pIOXq0ZG3VQ3Jb8nHuwYKfkMHyKRNp5t18OkVFG/yimAsLOzSnya7O3
KbA3g+K4oYqOiQaBI0H9URCEtwM22ypBPg1kg66exjxnT9dWe4NayP31scKBvRoM3/zLp0TOFxXA
nryWtyX5kkL+WYeFTwZYadN9Vus3BVUTB2qir2mxGagF/INSbWepEljgrK4aVPTQk5eZTA03q7bU
aGZTYMBm8aCh+Wgsb/eHKgjAE9+0wmmqOi+B47BqN6LfUhHvc+WqxFwycRAG8WRt8essMLO1HsZ+
mEs11rdZa4RV+0Tl00Cf0hkKq3SfQ2uSzCIdu9sMDWEZ7hxld9yc/DE8Gw7LQCaEzeH5dGx+qdJT
kRRBJ9u+ELu4OosmM1ADbRrbj9t2U6rQbJhYsNhyLekJj2nB8+T2gMdwWPMFRDU8KXnFoDQy1HiJ
ESGLTWTQs9uDB1mWohKEKAwb6MWDCwU0wDxZmAIQKyaY0NLTbPT/NBiGXGV+tihBXkdJG0U1+mhB
D6loGaUbdEqJCNLbFZI1FL6x5AxW3QT0Q+OC5Gh76jIM5ooHvXBBenBaPBsf0n6jq9+MVvNI1Hnx
nEGfhACqLthXq0fIZXhuJjMAj5OowMayZw9v9IfCfFGTxLPlk5QrbjH4UgW5lP6bnRpBp9ZbC46J
hQS+iSmU9Li9vpnWOSr2qGDBMZIXkbbb0o4KHTtQ39TNT5I0oJP/TsEsF086AyNev4uuQ3H390Ry
Q0prjDpt6Caqw5g8zEkWluPsFYlf2oWrjB79+fdn2OX4uBOmisxumOciZ4VZS38rB9Hdzf7A7ahs
sByQ/eAO50ZVN3IpywvQgbKML2gFdXIm5I3oW3MzvUmSYHesnVxQ68J574B2Bvrz9cLNF7mi+oxo
CRniUKmgvhHN0ozAbbYzewsybD0I+paV+/fnURCYx9ZYjUYNmyBwwfodWzL6ufJzMjZG9hIDBXo/
GFv/N3P6Z5T8kWk3apWaGYKNyS+7OEWz4O+vpQoXs8jDydMcQNK2YPlIabuG/kYM4s6UQnlMkEyu
HzQwlWT4bPQfePSCBfUaS56G/Dijijh27wXpHqr41P4spb2q/ZS0japFgZzAkx7y+yKs7upH01i2
h9IxrNXZPFyc2Ay1V/Q9TmwNXFayQzFFOcM70qvH3/c/2OopchGIewQMqQRPcAOIz2b6PeieeUxp
0PZuDgr6/y0Qt9vSYp76pcOI0q9xGM8uhKBBQhE8adYuOoAxUDZFIxPO4Gx5XkybWltppVUYzVR8
A409aU80fr8/jtUViKYlg9TjAuJlGuwyniqnUJHxB5JbwBhIlOKsfpGLANwYBoBlsklFgGqn+LBX
8hJPFuSfH/SYm216EYO7qiXZyqdSQ4xyb7pvupvtAdTePzlBtf3duLkXub3bBo33i+J163m2B6vB
OnjXtyIzyNUPdvFDuHUuL5Bl1Wb8EM3Ypd2DPIZy/XL/g328Ue4NllvikL5q0rZEjOaogr98qA/Z
9/in9t5O7hQ0QRUOntG41Vl6sbe1L7LrWrFPxOV5MURu4feZHRcwJ0EuHlgh1r23uLCmK/yi8hbI
gcNv0ytDIOaIm36qgsZNsDEaX3lMQmVDvy+f1B/FDyVQoBkueleuHjKA4DAZAEAYeC2Avsi0tJc0
HNbfNd8A5PGobM2dlWzvfwBRGG4C4IhDVFIjTAadxPikje8NpGLoVqt/AVX7LyfAxZi4a3aZGnuJ
GLDcmIjbRe6QoJSrCdozq6sWfrAatEwN6Clxq1aP4MNi9whixW9MytSUPrXNEN6ftpVCOxbORRRu
3cIsWklSFWh1C98m6f0+2mr6cTS+DtY3tF7rzvYgi5cBthqLmkKrh5wjw9kU1AagJ7mXj1ZGNJEi
fLJE6acNWTTdnW0YkytFA+Hm2tZEAOAV8i0GixY8XsMf9y136sGJuhsTauNtri8+5JKVwYU+f+8b
2mmsehfZp9cg2YetM0HzJgOKQhesnNVlevELuDNRgUgakXr8Atkbjc9Nhv1IN/ke4A0rFSWD6/P7
Z7TcAnLMeMRLIsKRBM35LP49ZS9SBA2Q9NP9NbSW4kLoA/5vYPPixcTvBssAtq9Li6PxJa53peW3
1meazE8GeVS7LlBrKbwfcIWQrwHhwBwOQQdjqlvXN/CkGtBJymMAUJxG37ejVrid1qVBMgwj5MSy
AvpQ5hLiiZ/s+rmMA5D3pK3Ttf3jmFWap5RDtR+7SHotneg7tYoe7XJUrI16hk4DeKUuhbBDMBQ9
+EW0t/dZ3MBcW5+ck60kzgEwVrK7P6a1jwUHZsgVAdQMh3eOqpWTUmoBIc2Pkt2GqMa6VZd4nZwF
jf33SiaYPRgcfXB88MpVr2dvMJIxM6H2ejRwOakNtIprV5IF32i1dsOQkYzlo0ERklsVjBQYtTEO
luln/w3c+nKDBuWEDBOasq3gqFydvD+xbG7yyi7Vk0zFrkJhntZ7o9wbyk42RKW9tRcqILLIyfCe
A2mdG5KsL6ZFGK5+IWrkLeNM/Moevup0STynHL+nWZ+HSpN7ul5AkHKYg/trZLVEe/EDbsZZDR14
IUCZVz7KOOC/vKqe83n4QQbYD/jDv1R0IG3EvNbRZ9b5Wotq13pJZIy3yLdAoM6h4YhGtDqlwFBD
jwW0WrTFrtdioptVW48SzqjGh6LbcuiKMNdPsfZsf86oO3y9P4NraS+DbP83HHfbpVOeAM+NIxFN
+l9N/qZEw4aoVWAWqd91Ao0othz4lBAsN3B6oMgC9wYu2NRBsN+x8LU0yVtoKP3M2+khhR25nT4C
pfp5Kg3BplsdHmiy6LcB24R08Ho2Z2jWD208FMes6HxSH8we9DJQQND9izPBTbaWnkCDnPlwQJ5D
/ihiXbyCmj5TZyUDBr6sm7CWqkAunX1Zie7s9SH9CcMtEGtBVQpeSSwMGEJlvBmgcwJkka9Gyz5Z
7E7wglzdYwyxxEiDFmtZXc+hHEfQ+rTAElLLT1O3TSFg2dBmqxPg1WWvoeUGzau4/tK1Igfatdzg
MjKXG6h5jBaqWRbHgfitkfty4Rtk2nSttMey85zx+f5mWPuC0DBT0R1GQqTyjkVKLqVqrYM6ocDq
3Uw8mpySUiSBvPb9LoNw02lOsmZaEZZJbm1jWA+kaemPvedkm74QYfpWB4TrUwdXD0wDnq2imE2p
97EBxK9Z6N6gzNRbJMhfwsdDNKzVUCYcHD5kMG/k36ylVax+GLEstcE8pMoy+6Vs71QA9gV7mi1w
/hQBjYExEPESQKP2ej2WGhwQ5yoCyteuXKmf/D7+JEOCLKuCv18OWPQYC9YCTi3tOlBF87gHs6k4
ztm+hKCuvEv+ZSgXEbi10PW0g70sgNJxeyqzYGi8ItpRUfV+bRtdjoN9uouDKc3kAdKQGEdihNKS
+eNwlnW3frMjGtj98Hp/1lY/z8WY2L9fRIuhCA/fAwDa8RScgiXRQJTsLW+qrDjULTyo7odbGRzW
gYLuLMi9FkD01+HMdDRoquNOaePJnRe4z/+AyKXa7Wn9UGSCA2JlbCj6A78J7B5K17wIk1P2ZTX2
7ECqt3N7BB88NmF7KnIVW9lL6OTg9ge+8uM0uh5TBvoDoUCVHWWwoQ3bq/u9IYk27Mo5dBWEmzg0
FyZDY2yAjAZ9483DCVLbtIbkiuACWQuEPhuMqZh8HzRJrkejzcYyOxn2KzqHMdEDafpmwqWyN78B
bSxYDWsfCCBbAL7R3ANgmlvqqgrf5DSSQEJRNlEWpOUeAo/LIMh7RVG4qbMqI1PaBVEKZW9QyAq5
av2cipLNFfAL+KNQrgTSH3UiPNCvJ66XamilNBk9FiqautqrbaNi1eu49a3y6LT6UWvfJQDOZPSy
iW6/Z7K+iTcRWhqxctCoqAmwVhmBlgzwFhAXYqIL3DOpo3NHdRAY0Y+CnXns2jZgpFJzYvaJMXnS
c09z/H74QhyYBeXK7/sbfcV5FNIIQIwz7yvwsQ3usNSlbp5IC0A3zZJNFe3HcVdLhyaW0PIbnnHr
hKSdUZ9pvWbqZc+gb6Ncwz3gNJkQVTgY0u/ICvtsM/YPFJjeUdkP2m+KooakHhJ1U3Q7W6TzsyKR
w34zwAZgRsLcSOamrClkqY+XFtB9y88T9E5Mss0d3QPBJ/asX4XhVmQOJGXxLGlw8asG2S2Th2w8
KVPqtou1wXP1cWxFL142V9wdCpCshn4+aNmQiuKWljyZA968AGlLakmCCUnyptLrTtA2Xtn5tox6
PajsGiN6sH+/uArIpDexUyUApOV7GcLG2ne8lxzrSdQCX+GXA+ePwhl7xzD9bS5Qr0StbjRQW3Be
4nE/xD8t+pVCGKfUUi+X/WZcDnCFfHS+p83vrvgdJ8NLrzYu7j5LzragpgueAisHBGuEgJIM8BBo
XdzvGbEULEDJmR5/5nV5/94v6mZJrfNYiY7xtVBQeAQfFi0z5gp0PcdDlCxRzbwMiiTz7XinGqlb
TqnnUBFqYj0SHjYg7OCT3ohW6Uti6xVg/186ZzPWD5X5ZRYBn9a6BlDs/BOES+7QwpXo2NeA+au2
n0eOJ+U/JBvupMR4sKZf7SY1UE2Yh9DWupc4av042sIdMySoB+NzAgkmHbu/B9JpwFYwLhR437j7
uc+ZSrbZVAsAgUvzRYlCWNmb1ddJRF9b2ZNXUbg9SeXK6MARBCVgU20FC5L9Qm6/26CDI4c1GX2d
p8gbytAuXQSIbdfuQQQt9oZzaOzD+/0jeiVvwTEH9jceiWDn8vXrGfJK6O1DgA59QHupXGC53Oj8
DzFwHcLsS7OBtOaScrMB0h9+NaiRq6/GciwIWMAiOsHaSmfs0v/G4G6aWc6LqG4QA8VdACZ1L81C
7HWoXzr+/dGsfXMsK2SvQHQBV8WtLBwUQ2XGAIMmcOxNoD8Ov737EVbyY/syAreqIgf4/aJAhHnZ
yhMAVU4IFSjQBkCMgMn6/WCrEwdaNuRaQGoFj+b6MNKmBhM3ACaUnI0kmHUUU/ci++a1pQyVAfx9
Vu2GwO91DKB6GnWOEEP5Ytk/6rPVv9UEjM9/mbeLMFxp06J4elo9Q9p9k4D2dM0IavDyq2ydW1GW
sFIWQ44A4yOGuwHmk1tupUqJvVDgtmnePlp6++IQ+SE30X+xU/NVkeQNuPsgsBSTYL+ufK6rwFy2
LEEZJE8qnDgqmfxWV1Hfb10oxLq63AgOoLUxIo2FY52CxBHEz+uvRvTFItIAfdMFOeOi7JzxV/UI
UwnlTZNbLzfV8P5KXEsJ0DX4X0D+1YFaSp/lHVKCqKyVJ8PqSJhqNHsgUwdX2KZPwyZXO7fPFLAn
InhAaUCdeM7UzF4CITB3HJIhnFGwfy3GPDFBUDRoGaoQiQxhOjYJoAFrRbarn8vvHIivajaBAKtd
aMfYeYvr5CmNoLobHRJ4RKJ3kxbE76fZtY2/f9TCdQ75PGifWNM8LDYDMzFTY8yUgZdgp8zuoPyw
ZbRXTUlwdqvscOauIeYehJTIhhor2L/XqyCitLYqFckKnBPDqQ7stHMnw/YhlrrV2oNWHAi86NAT
9FqbbuAcq1ghrX/SZNtFji9XG8f0ygnlY4iUz52bOtUXrRft/LV3zsWvvFHn7OaW5FHZg49SBEP7
FRUzd54fB60PJYjkAgj+OR6XL7TZtcOD1mdP91fuyoENTLuK2xpvP3hHcwmdulRSHWdIs3KmHPZs
RrDMrDxlmF0SaT5grf/HeNzKy6sxk5YR36RLjuAYuRrck4mzq7rCHdD8k/4pHNB4UEhHD//j0Xvx
JkikGEbAFiYXEqWuZL9JWuua1uhKMP2Q1NeetII76QNffrPoPoRPGD0f9/r1oqtwmFFjhrmMMaLr
O2SgJKaJG2vdvpFMv4Lcnka3M31r0mabj3KYRJZn18tbMUe7SDkXy7HSNIgip49dGZZOSDT70/1P
vnYOaygrIRFAkwLeWte/0DZrYjUJaDTqMACfIYHYr1pdWKlzYC7aLKDbrR3FmHo2/Ui1gUG5jhZX
Vq+WsEs4ZmUZ6LkGKy9sdnDKNPJUw0K8bdXfCzW398e4khuybw6AMhNsxHe4jtp1FGpMQAhDOOlV
sijsqbfW8uV+jNV5BG2X8buAjecLJqVcg49fI/+00u9dZzJGA5MqTUQODWtx8BCAJBzDiQAseD2W
qCDNf0Rk1XRfObMra8SjfWgSUTmL/SF+6V4G4s5LSW01Skwkom3ch0VNXif7GQ4mg95tpiYKtJZs
7s/gSnIFTSsA+cBVZwB8bm0A3FIO3Qf6N3qbiH6i+kkevMq29oUqkrtbjQUVVnTEIbRk83LVpTwO
pFNAx7ATHRrvYx+UkCutnIcuS7Zw7hLpFa/esShC/C8gtwSbqMvnwgSeOil+LVKYx/qbIv+AY4Nf
9t5EnuEZ7kfY5lAj/odZNdGCZHIUMDHh3iw0d4Z26kGR0qmfu7rmzbFfiJ4Sa9BZB68vFHPAuYNe
KfftIMVstKkOqGdjOWQ7SAwW39aLby29jvaSLW2oGeUHmtXkYJr1FKT28BwrBHbttWqcFGgjCI7e
tT0Px15WjgWkCsSR633SWkPs1PkIrHwLjoXzbjfPExFllqufFe06VszCf0B4u45Sd5Y59JoCBJE+
PowwJCwnyzeGYq8QE//tNmri+K2k743+OeuW8P63XZ92qOkw/gVOU55USheNWtNo4aFAcji/Rerg
13OSBzKMvF19rAcPR1/n6RmN/LSfbHCeJup1Jh6uQ19JR3mBtfD937Q678CwocZkogbOvyrlYirz
xGA4sj53s9Ryl/lb1otUrtf2L76srUBwkJn9cc8W26FtX45MdLSt/QXgj0BOK8eNkj7d1H3x0BbP
94e1FhBFLqwjJuOKm/z6QzsmxIqHAXy8NjVPxfhVkUF9PulLszeTbHc/Fvvx/Ml7GYtbVItjRtPC
iFZtzIxh1UgKyKxbgktxde3CFxJYRrz/8WpmN81FNlTqdj4SB3s2deoqhGBNGsSxHYXQhIOT6zxO
W0Pu50CbFBqY+eIoLqVRc5ztwtzcH/DaVcMoUfAPQNcJ3/P6l2hlM5sDeNhHfamgwzsAcEggjB0O
JJu8XIs7WBg4r2PSDYJDYu0yRRoIASxwYS28Qq4DU1LHehphpgftvUHB3tFPbZ/69j9gnlH/chAG
tQnzxgkC3vTtpEcYICBDSHJsPduiT1D73UxED/rVIaHSZgJqKEMlkjvv5wGXQFvhZjM0wHub7pRp
sP7N3vH8F5w+azsdxVJAkZg9FU7968nTKz0aW0ZYKJqz1AHFDJcvtZj/4TyBcZMG5V+sDNSar6OA
Ug6h2AE91hJZ+gnPhbdOi63t4pDIvb8K12YOOSJq2eoHJI/b4moZO8Sw0WBN2XFeu1b5MOU/jVjw
3F6dtosw3O6eFzokuQ2JR3Rw1eSdjIbriLruq0NhXQA0f2A0wDOPAPTPug/8otM8x1HlQ3bPgq9c
XHy/P2WrY/kTh38vollHG5vi+kvahhlZxzD/qDLB6bB2HOLJjjYuk0E3NG6T4mCqMlwkOA4VDVJJ
hR9hsd0fx/p8/QnB/v3iKBxniUodBQizijY0sn1dfQKRUP4HEDkeBn/CcGvZRv7XqA1GkgNpobz1
zq6Jft8fiWiyuKN0apq+JGCUHZXYdqW69ohsCQ7N9Y/+ZxTcvo+ATJH0mkljKxa0HJvYt0E2g278
vxwwDpIbXLkmKI+8xwfQ5w6xIgTq9SzU1O9aBn6M/X5/wtY+PdqD0DeDoiPKHmxCLz59acaUZCMg
UdiOjvWtNSQXdB9/SjvBMmbTwt/qTHUMj18HSGn+uEzMao4WBwKBJjLD/DkZvoNfX8JpJJY+NxMJ
lOmvUxbgwIGIAnAO/7/BI9QZUB7WiM2ZTaB4zE+L3boyAZZfzXZj8/VvpxHENZBePiQrUTzi1l02
1RAcocALtBRGl+9zeazGbwRaWffD3GYKkHRGqYLpCyv4WtzhKeXqsqgNClTqJgmwuIMqULxcsIdu
vxSCIJ0HDQIeNjqP/pZLq3CcBoiREfoepuzbchE2Q4ULbobskenhBoHL8ry9P7SVfIzJVUPJERqz
FqrH3L4ytHEeixileEjXpsnG0N61MUpdgNs8CRI4mZ65U1J62TIf5eiv9zRio/CIXY2pBWv7ehck
uYwqUI5ODS7XXaVBJnqcQB0V7YHbzXYdhjtn9TLpdLtij9G6ddMi7FDzN5WzaYf355IdpNd77ToO
d9CaRq3QBSTsoz0WQVYDfjueRq3zpvl1lEU2obfnIQvG3A6xYJA7cBmXUi9pKo0xMi76mOePSttB
BeHvFOhs0HJASUX7AusSrVSeA6/oahurRZqc8a58Su0kINl3iJz9uj9t7Ky7mDYWBect/j7050wo
PHAZUGEUtZOhEXCGKeZnKeoe7BFM2PsxuCXwnxg2HqwfMD3EuV5pkaYMRJ+k9NwUqTfEh2Lc287k
N38JBfxPHMAyICrJ+kx8nUzSog5ihHl27iCxOJE4tBPYRtTgugnyudVJuwjEbdtpIlSJqjQ7y92P
iL4tzdv9CRP8fV7YY4BnDjCnZXYGev2HI0uuY/YCxgZPxeIni8fqVsZcgk1UZOfMtU/N4MX4H0yb
Q3P05B30ZwwmQS5i7vKklJuo3GEe1UYuaRJGBgPmcP4dPek7uJIdo8+L4HLiduhNIG6HElMazFbH
WphA54Hp+uJ2SR9ODnBB978Vd3P8/0B4xML1mal7cBsIgnV6B7eJ7JzmnurZqauOblO4+pECgSOI
xQtT3ATjpm+IAT5dYOR2ruzH4vv4IBEXxZDc8WH6sMdZd6Kb2fV7wTW1Ppd/hsjPZaLP6ijV2bnX
K/T1621VgKGV9dHu/lRyN/3H6IDdclSoRmN38XyNqAY2oYos+zmP1KcFlfSoMtxeM/dz99wVXxNF
ZBqxts9UpEuQHsZzFh3+64MpSRMa5T1xnrXxRYE1D/RZ749oNQAGggMJ9FuAxq4DqPLQmioZnOfW
Oer24wI9yPsB1qYMVV7m+INyL+zxrgP0Brj2jRVFz2WnehFc7JfZTdoi7FEJmN70WhZAUXlpwI9v
BNAN8PAgYbHU4TogpIEXTa1j6RmlvmJ2Tejh98mnZvwEa+5d0bsTuNX9i1OG9vxJTtwS8i2RExp1
5aWl4JS8XZbsAgaMAd8PnJuPs+YyjS+HrKyrSXoGF8fTmiko4BbrpIL2FV9wxYhRLIKvBfN2NlH0
ZZ/gIkwu1VYd0ZScDz/mc/rFMPfLxpiCcpf81COvrbDj7n/T2xPlg9CjAxEES0+Z5wFY+kz12MiT
s9npfoazpF429Cl/jxMlJDRMRF4KK4cyCi0ogqCgzEgOfA5gSfI00QyZRqkZsB4oNrrz2UEVxDcU
r1fy/WLFJ5isCYa5FhbeYKhCovXMpFS5tCC1tLI0e1hetOiJ+6a9FGHhDFYQac14Toua7iwHouNO
Nca7LKmVNyejoqzxdg1Z+A3gR6KYD6ga35yUhgK0nHZJzlUyg2gtWdg+XSntKiOq/fuflUtQsY4A
fmVpFrT40Oni8YzWMI+DIqf0bL2Q1oUkaHpuBSnj7cq5DsHdRVpvRDkdWAjFtYFT7l0LDVZqPy9L
fsjJFuyS4P6g1iLi6PxQ64JXFf8GHEhS2NBbo+dG9W3iLg6Iu0fisA7XoOvotAsWjSge+/eLzQgr
BkXLDMTTbb+QFzeuAtUIlmyPu8HOX9Xz/eGtXLgoqP0ZHy9aF+XVkmQJ4kH+1u6+m41r9Id4AXCl
2halN4CNkew60Na1RvfiZ1CGCxEtiAd1s4WDGpiKOwoJOlggbA1fjLloc3nIrIie0ZCAekMzPwzS
94iclP61KA999bOtfsCcxH6flOcOZkC0VLw2yeHxkRzQc4fKS7FfgCMSTM3KesbPwqfH+Qh6qsz9
rL5BAw/3A35W4UvkaNrH4qvyXYOzqiv/IC8txEA3xmnctaF6XESHx8o6YOghtnExPUB4Xc9J2uVK
bZlpeVagtt5BSwCHP/xGkDJkxzo/WYKNdfuCwSf4UHRCGQewOW5j0b5PzUaT6DnW6Wt2Vm2kQcUb
EdY9V65XPMWgBKoDso33H9+kbtumm1M1L89j913XR9eJDqOPfVUEX9/rwHlPolNuv7bG0UpK2IlB
5eT+V+XRK1Cnw0EIkAbsCxi+ndckn3tNTsxW1s91UB3Lh3ynP5vP6j7dkT18XJ6db/F5fDU2Uaj7
jefsTMF5wldEbuJzq8qwp6kuQFI5U7N1hxa94sQlgw8/R/znyUpUOJU/OjOFjW4kiP3xDr16C3Nj
5y6kpiJ0wgmun1WP7qow2xeb7kC34KCG02HaJhuyM8N0Sx6NnfqsPUEaLYRZ+ibfiADBt1cj+yUM
psB6+ICWcOttrOUFhtSYBVM56dV3Xd3j0QTpwJ0hbbTy3BnhOImkm3gc2sfUQ/YZzXOQKFCQ4pLV
2qyqqU5q4wy/5PcK5Cy/OJEjzD+eIrd8zDf3V9rtl0aigTwSCQ6yHFZHud7C8mybba9K5vlL/ki+
6RRW8675WJ3wVFtSXxakcTenFcPNoK4HgQzA3ABcuI6WofyWkTxzzqoT9MMulw617s3giIj05m63
MIsEPxMwcVj6xu+gdqhbFORz5zxsh8Pwmb7UJ/VrFI5He5s9pps2iI/0ty5Cm6yO7yIqt2+yOUdJ
PULUOX6PnqXxHcgHt9tYcSM699lfutol3Pi4XVL0DWmnFjNZNX5UfobjtrGtTbc/N/IRci3O/EmN
v8WGjuW6hWdlBlXe+yvn5s2DpzbrqIJlb8D7gX9xR5WcWrM2RefecJOtdsg8QjYP5tv9KCvDvIqi
Xi8YJY+qYlzG6Fy44Wfv/t++3d/cELiHp92XkizP+OP9w2y41uPr+BT1buWq+GSCUOxPcZ8LCCsc
5XC9gRUTTwmr81SdpFGLzvIzQLbSTyekL9FXeYeFnyZe9Nl5WgSQS55ICMsnvCOgzwIJTQD+IEpz
PXXRLBO9NxTyIm3JIRn86eA4wbQvwpd+K/9oTvZD+dnwRWSAtUkF5xxVTKCL8arngTnGWBtLrMfx
C9y88VppvTF1NTgwaW4T1GEruClXViGQRuhK4MAEN+Qjc7zIyuBu5dQjTeIXeuw3VuGOmts+RvDb
FBTqblIPfDmkWYx4bgEsbXAZrwmT1mSRsgyPBjQDfpXDyyx1LsxdBLvq9p0LfRE0joCuYdc+Dubr
r9aUEXChbZy/gBNib8zfjezGn+PPEm6DYxLGv41fk0Cf42YKuYjcFpvUiMA7meQvyk8K9s7nBWqr
YFu6g8iK4eZw5AJxC1Ifp5rIBENLiDu5xtlq4Rizvb/Rbs4LLgYrBV2sh1kdrFzBFfMyMIE9UaVK
+HVY+Is/P6GJUqca/nz8Wj60XupbD5m57b/40KiA9yFQ7CLh+NsKMTci7qAfIi0i7YKQY/BjfMtV
D03M58Du9pH36znSBAfVTUbPRWPf8P+R9l3Lkes6tF+kKuXwSkrq7NRtj2deVJ5g5Zz19XfJ994z
arZOs87ez3b1EkAQBEFgYSGgJXYTSEyBVsL8EuI9Ra2LaG86WU8q75V5DQsPwIhz8USKN0VGmZLc
WqVUy1irnKCZWECKBfTq1NwKPUGt8H3DuMkBwhshFviqI0Nih2V7CgYlnnq8N59NIYge26ivbTBY
8qYk3Zo4XAOeVsAIAyw0TF+rLxAboeyDTD3Hqd1pjoZL4aHJnyb1+b40t2YOHFz3cJogagOxyDWO
qo1JEgmtekbZs9Sgg0ygofn9PsZtaKhegzDrk6aTWpb9oJ7f4w+YQ/gSuMm37E3/1X3E3+5j3V54
vrDAsjSzBSA2ZLAyUcaMY2lSz407xD/UH1lHcLG2lF+p9xTHOw2EOkl86FOqI+ctPcuyTyrwAO4s
jeigzzwmvOnVqyuJcc7//4OYbddjdlc0JpJ6Lt/S0cmLiETgA0xkV1R2HNlno7iKDWbZUSI8dynM
Nbyzg17sOaWYWrTCaOr50NN3i/jbH6ozYRhKYId0oN/ry8fH50jOLVE4e+LW818Dzxt0AeyXehY3
gaKezVeUD5l29OHvAo5Dvr3PXEkHcvdrEBG0YIYxyQA5Fedi99PbxRtrL+ysDYjq3PuqvE0UMWDM
6YkXAKRnEfWeu2orIjH0aLwoPtmQZh8edeI/dQ+6Zws8Pa7vlP+s4M22xzRiaxIjKDJ+U8BFptLQ
kZ6Nk3BCQtW5L+JNIMJIyByiFkYNSBG8wtkun3fdm8BJsdxGjczvM57FkIY2bjzYvfycljSS7eBp
TO12oj4xnBq7MrVBwfxrGh1M17ov2poacRhg1CGS4CiFYOccFIrQ40030M7VEUytB+/YON4j7GRT
H8bNv8P6CmMXth9ZeVrqmqeexc1wjGzy60mjlZMfeUPo2ZZElLEgRfZXqC+hF0B1EE6qEBpw1efq
4ioNaQ7id/UpO9R2a5tEodVr4FjgNHpCvylHyJtbB4M9e54FdodJJqOaWuq5Chz/4D09kWkj/MCw
vk9w9wdzg+t9wBWHciUrY5wl6jgxfxFK1cjkik63tTYVie37ICsR0bVGGRNNCww2LgdBPfc02mVP
5cnH3A27gkIV2r0G+/ZbzXFiK4fBlVzM6YTGpirzShimucnJcXA4e3r+4KsDQJuzt4iBRFQpYxLn
rNbFMqlxMyhDpOrnABMppOKbn/B29bzQNwgo9J7H5IHGge3JCK0knW+Ixrl4Fz8NN4qwmYWajG6C
UNyJ7YAXKd9YgqbgkQU1IHNtGoqIGZGqMNfSUJH8Sw1Gr0uVI1VYYXPTLDAi16xQ6YApwupLZwU8
Z3zjIGdkxHro/QNvBGZtXyszUMD5P6WDfzHynYmbbonQtecO5ptPrWuFzihIDYOjFNdcNpz0PD8o
ogjyaWXgKiHoSUOMPkfhwUatp51uxHaykRpeo9aaVlEuiRdJ5BJUUM1ey6agsKbREftcUDBEJ/2E
VzOKKbEEfIBS9EtJJs5+vrF7PJYjvzPnP+GOMdP5Gq9RlKACY3hwGfei4+/9neT0nAv8bb5gxoD1
IwE5j61i3/5SYQitsFODS7BT98NxOOi7+qi6kcMt81uxjCskRnueUmI8rKoFl8oVtsIWXdf78lRt
Y1o43lZ6DnfSPtpXvNqA2wCIEZBRYixGYdtPgO33wVO4VWn2JD1/jx7KnenyRrNxtclYfxa0kyCg
tPYSP1wwZFc9TxS6PJVb3tAErliMTyxl0fdiD2IJW3NjuP7e+40Lz15yxG1w4lEdrxriwkjmpV14
yD41lSDJIFb48Ch9yz7Qkru9f6rcXEa/Vgm0TdhZePxhqQoyBY10sagEFzBSO/re3w5bZeM9Ig9y
H+c2HgAQXspQXvM1Apu1dyT9cz3Wq/CSO5Mr08lObO3QHXQ73k1UwYSDHHOJe9Ju3zjAty5LNUH7
PZd0I10L53WtwzbH+A2vkKMv8/dfNLykJJ/GRj1E9F8iMaulDhJoVDogNXa3m4jnFs43xakPOefc
vI0E0EG6FGk2m4VZBH0eetMskoJr08OP7umXC/bq0+gGL/53PIzxjlGeCplTrRijSSga4I3wVAI1
nNZtbWRUJc6VcGUbQzCQaoJKCj1i6KC+FixMUrVEK310QVoTz+u29GA+Sk5AyrP6cn+xvgqMr0+y
ayjmEpiHk5Gg5Ca6lE51TNySJvaPzk1Jug2dYdsXZHySH83HcqdRcWvsxpfh12+0ifG6ZXnfoTP3
xCjFeVs2+I5+n+wk7IzmiLbnnIgYc5q5vuNvwl3vtu/xLnmLHqyNQhsKgp4d16huj4krhejMHTIw
SxMRJj6ksBu7RhU4FV6ab7++R6Q6VZvQ9RzPif7ngi5YsoLe/LkKGPPedWbLxKmMmUs9LKtzUd0A
MhDMq5g8atriY3lsPvY0ei5O5TeJN7P51rFe4zI7KE2yOZkFXP9D3UsHWcJ7ssgxsVvXeo3BGPNQ
BKGJ3oJ51whkIj912zunLu+ImN0Xa8eY3Yn5PRqKshHNXm8ZQQ5B4dGo2DIaWkWfRu23N/KcN0tl
gmkJEGUBwhyvhScVVTsCRNyoe28j7vuvN/naDVFg0W68Tb2pttJ+ckCY7+Z27vZbXrro9rKgzhQh
yPmBZg5T+RhLGa3GV8KkTi56NpJB6UjMo7Se14PV5BKBsYmkjSIMXa+SS2fGmKf9kIKJDSTuQkyU
7kVpuMwra3io6wMTjWyIos6+GGHsRtTWmhpfauV5aGkjoNTO8fsXQUHrvORoKEHwUnGXt/Km0twI
XeWZ2to52sqLox7kpMjd+z5xzZRwg5i5JNBhqYuMKVVy2mIrylCxh9HXyK9OdpokmF3ZVR/3kW5T
HjAoPIPPFzMQRsK4rq22n0DvqfdFemk/6wfpkNKjvyt/Sa/Ricf4snpYovoVJBx4GgTbNBP+FnHU
YJhCmV6mZBplTLn3iz9q34YCbQMh/2M0DWZWBEYzHdFiXr+P8jDqNPG9/qRLTS6jlM2KcNGpheRX
reltueGoYhaVNbvl9zGqCPVo9P2ySS9xfhiy8Wh5aAibQEuDGa9y8jvHmaCCd3X0S1t5DQYUYvSc
rPra1rJ0MGCgRBgUlmydsCaGQp9OSXopTG1vDd1ZqFXeA98KhoXoC1U9Ch4jbgZcFGna+sgDpxcT
syE3qDLyMTOhszgWvLbYFjp35xIiOC30zV/b1dygqmpTml0qu7MnW0I4a+50W0WJurXHg/dW51R2
3D6NwfWCBFDFMHRUd6Bh5hoxk1JVkKUsu9SkRP7Tdyz65HwUm63xxAsw13QIjiTwiaFACgfm/PdF
2KcZXVk0Xo4aMPrEy6+ua27x44wcljcY2VgV2cWr2/7REir5XRuj6lko2pYG88oSaabWJvJgFLDJ
opYCIqMwVqGDjpzApjFTKaF1kcy14IEFzqv7G+X2rQRcQSiKQLoGZWKo0We+sPGM0Qc5S3cRCzr3
fwZV2NNyei79P03k9iiHsl76bhfJ4VkILFK2gT3WF78NQPe88T1bERxLQZ1DiTl0nE38VcBzvYnx
bchi4bUctYjoaLteGnESy0QXqv4ilNvSl9zC+9mCpa+IMDipp94EyqXaibWSpIYbCuHO61C3BX6D
FLNXcpq+D9Z7IxxRtpInrq45QbpNgs8WNHjmI4ZAOfjvtjpFIGXsUGQOsslgoDo4wfLCEZDREvGo
V7wLqltrp7KobdH7lYm5EzyEf9JuU8U/9ejd6kmNcvj7a3J7hIFGTcVqoI8QbQCsb4UTbSL0//eX
FNUIJNM73RHbRHTVKPysVbCudLL5u2uF2LmP+3XaM/pGMlRB4wHSQcjrMWc1BqTqIebxohhw+OZp
w24QXczkybOXMX8RwyfFIKH3Zg1voYB4OSCFJTnFo/JT38nCHkzj58iwI9Ok0cMw0sKnmvQY1Kjk
3KkH1XQ13ZZOY2jY6JA1RnR8hk8yiCRB31ZUZDjl+qYLMRv71foj83htbsttZ6ZFiAXeZ/D9m2xJ
c6bVveFVQn8R4wAFvhhzrD5a6rbWqQG+6+nUlpjzGtrGs0b1g+afdeNUVgMxoo35kM68C7xaV2V2
mayql1/EmPZQqUM8Bl5/6ULMwHT70o3Lp9iitd9QTCncjPoRk3DwKpIf9Z0efGBCeEAq4QnjMtLm
Xehs9Gx75hbGeBoDZzJsOQXTEo5VW0LhsreNE8xb0unYHHy7CZ7uG8ptoIHyeklGyhCUzCDeYN87
Ygx8GiZ5iC8asb3RGQfcXJ3zSLSngHOXmd3PlZ4YJOb+FMtGqIJfLb6Akl3bDZok0WoCA04Pkn3O
tru5WcxQqKv6muKEg445CErP7JJymuJLTMCbgtmCKJOpRsK7I9+cNzMMhiAjs4y3KbB/XTu12myj
BBXYgMEsAIoIqaWy2fBOta+cMas4uA4sk4F3WYO9wYC6u0gNuc4vdTUI28xXc5kWYujFG6nUc43m
o4FenqRRq82UtGDvT1Swi9M+HmNQiJciap8EsDUXNJNNbaSZN4JN3AuMHrVfRVhHm6htO/8hFIQg
IANadiSiKJ58LgvFgmlqKHCnqT5iLHvRThgaIgZxDy9beRYSUoHefyQWaPbddsoCBZN8hO5HmEel
QMVqNASOY7s9hqFzZZ7ZjjYn1Jaz3BOiWmV9aknJZXCbXfmg2PUmcEM80UUPH+o2GTA0k7NDbuJP
BpFZZdBJdVPnI+oHB9/xFCr7tKfhDg5uchsq2N4Lt754BRFCYmoB8vmY/sdWi7RjhSlsKIjCPeOh
cfvaRXVxj9SfW3dOk72ph/p3gFYGxMEcUW/yWDij0cqMbgZMhwGPDBNBSIXpjVKYppfaMYi6PwVU
3zXOeLHv48yHD2PQVzCMRhMjGNOmRTzd0vT1+/mTV1B2myZj5GBOv9oqgsQvAOBtjENDjg+KExH6
v5c0MjBMAkM0uqko6lkOpyQR3IxJHgIUZND76roNoRkc5oTRQOpeWymWBUUwLkRyXZ+oOxNjaY19
RHgNbmtHAvgpQKaN2+Bc6c54z64SzSpUZji7d5qd/Ke2SfcGVshvv+8LdhMdzXItgBhzC4YpGvsi
TC/vJZkOmPXopC7H1G6fI2aMee4AikCRsmKf2REj4XFnzIHhPkJtu2N8PD9z87JrO3aJIl+fBJFZ
lugpAwrSDhJxpS36O1Fa8vpa0E/OZXRNaTMnBNrUwI2EN4lrqEEy40QK/ewiBOQ9HyioKXyy3d5f
mZUDFNk9tLiIeDAF1zAjT15ZSqkqLW5SxPuhPGa7jojNhtackRCrG3WJM+t1cWNrEfoKQgac98kj
1on4lyYh+7PJawNfU9oShzHpPFEGxQqB4z3LtKb6Ix5UHI6p3cSBsLQlBmPNahm0baE32eXgaQR9
Xb+HjHOLWt2ZSwjGrwkY9dJZbQ11JTt5I1LBEX4o9Mx7ep21wfrnJcyszcWqiFOjaKEESaKdvner
49ykuDOqFzUj5+CVlzxdOw2WaIxBS1InWWMNodCN8BGHhH5yFmZW/B1x2KEYCZKFeqXj5t7sVDva
c3591Tsvvp/tBioy1URiDT+v72dWeEcnDxXd/h6pQspv97clzwDYlKhR6X5XBWV2GSkCTsywFmhp
Y0IdemW4ecG1YGApF7M3rUHsuryr5nVBIODKEYnd0BVsjrVxtiabtIl6fRCqCcbW2MO5gzuraGj7
vEXi2QCzOfNkGPsxhuLKz8hVd3+sww5NmZoTn8etfJBxtXq7v1Q8sZgYp48EzS9GANrhy5/0uN/y
ROJsG4vxBbmXiJ4iAuBdpdJW/YV5S7v7IvAQGDfQF6XQTiI2pnk6TO5AcNnm7X3OOcMeZgHGRiax
hsXvwc5Rbipnjys64ZyYqzHAX0tGB921PxvbRJANzIqCJY+0O5Zk/N27+61Jhd3v+yrjOIMbwp7K
x6y7SsGmsQMaWc9H51UUSU/Ub3VAMsrrcuGcn7c3BXA+S6IwuzbX1kzUBhcfqZ3sC8pT4VqAs1Qh
4wwwPF7y/OLLGWiks01auZOtbauDigZfShPK0eOcDPjvPhtdPNdL5temmlfKvH1i8kM5RLZuH1/j
R94mun9mo633GqbxyqhvRugPaUN1V+9EsuUIct+LquwEX7EXBzmsYHu4qDZn8yk4UIeaxj+5uS3X
h/EGWVE3vQD6j4v4SUjtTpQGuBjwvOh9jwAKu2t1dZkiZaOOMKqneOY0KSqAHwMaUpV0Hxnup8Zn
ewSxtMO70K3jztWQyFShCYBxprEPOj5kJ+C9nco+1SQNCcddrzuivwiM/lIM/RbFPMku0jl/EWiz
V/BQG23uGwNPDEZ9Uqn1lQgOCETVP5CKd7fK078DYEIpUR9CZE0AkE4kIRkxf0Wv9xH+i8f5j6LY
cgyrRbvMOALi1Ju2TqcHR8mcPR3/55Lhr2j6L87sIBYxqBd0iKtAX4gcgfgGAuDH18Th7E3OmrPU
hbA1Uy0bWFVPLSKgw21w9sWJA/JfQra/gjCeMyo6bayMCC7GNTcp6p8FEm9qO3pItrztOd/Kbp3m
XyjGaSZ9lSppg6thdDy0joapaKSj36dTRre8rNi64/wLxThOqWy6PtJCvOrt30Oinzmi3Fb9MMvP
7PjMqkOparE2Ur03iCTbkkakB+EBbzcE3I/EAXeu/fIS/wmpMRAZ0RXHIawbOkZufnEqoZKX8Qiy
1mlF0M6PiUSmw04ixhbFRmAPo7yzbraAm2VbIDFuAd2ebVJoeJOV/5Q+rZDSCYhlH4ZTQbecYHst
fTo/x/5HKsZDGGmWpGEHqUa0vfi0P35QJ9nuP98URCkyx/ZnI7gjGEtZgNxYj3QwwIJdcKale98V
rXrTv6KojIcwSyv34CCyy9uPKSAv6a/z/d9fdQ9Ihc6UC3PynVmWElXBYIBA+GsPtp1ux9coJYis
7oPMP3KjogUIsx5FUVaFNCDOMTc4SDev6Pn4dwjs0PtKQAtS4CPEDt4nosK0mo245YSHqwv9VwqF
WQqlaP9f1PuyeeZY7OoqL36ayUTJY4g6zhoKkt/6jbaXibrlrDMPQcESLU6aoimsGM2tcGWorWuc
s/fyL0Vg3LKHKjfUyAAgeepobzvcK/S6r1ooifHGYEjrx8CAqYJo5+VnTp96WzxWlCMHx1bZ567E
qkDFpAJlfH7/aX0gwvz9rzYD63IDS2ikVgZAcJm28eaYu9XmPsLqsbVQFLOnx7FJcw1PSJdk57+K
JOSmm2dLv7Of2fFpZo55Xcl8T1I3b5WtHMxg9hmhzXsU5AjCulZD7acoLrEtygefxJeM8m7mK4uN
ciNNU1C0AcYZ9p0tLT1cKBolR9iCm3lOR5dkPs+i1oKjK5RZzOXeQ0u5VVRAqR3F/SmRXbzDJBrc
XN7ur/vKHr/Cmf++wJHyMhvEWRrc/3ezwkae7a4sCAaYocgF9YG4orBV9LGqZAFK7HLcxF05QTnr
wJvte9vEip6bJQSjrGkswLYiAML70Tr922Ph1q+FI9rSG41/B4Sz21eOvys0RmVWkUtTU+j55d07
uWJJVTBodIh+qj/3l4aHw2zJSjb7JqlnHNSYD0R5oN4D7+LFw2BOWZwhgqZ30NxI9Y33jEyjjdp5
jA283Jdl5Rxc6ozNNMeN0RvxjAP2ZJJ33GTCinfBmDZcgFEYinI6diyL1fSSJEzQVfjWOzUxd+GO
KIgX+dt/LZF1BcWozBN68LfJgNLQBWvg0uIGNKWwgMDBiLNvvITP6gr9lezrhFts0DrC6MRolgyz
N1yBdvQhdj85x8u6t1mAMGGKrPpD2w4AiUm0O4zO9IA8yevzfRvgojARy6g1lhGIQCkddXOKDyDF
f5U+X8dvHCCeypi4ZSimGGUSXyprP6StfnayH5/3ZbmttppnfOj/d0Qn+A3Zp+C8l/qqN9T5iuyd
4odiN+7TB29z8ezwFJ5QCnH8PryNx9xGHYRzH/vrt5mj9AqbCWow+cXEZHpgpwFNfld2aNeF09lV
sEkdX9221SEv0clfYcS7jVLwerA7hYrOSMEZMnzP05krJDygTUP9TPeGU+4VN8mJWZH0ZJ7kfawS
/08Zkyoi6c9KIepIovf+mPm2721bP6XKKUktIm3FD8/cCJjU9s2MaTB8oOowrC7NtOkyJ0p2mCzY
8abFrBy+YLXQ0FuJtgXU/DAJ6y7LQABeSbj9SnZxwICi19C276uXB8Hshc7A1Vax+jknLlNXP36c
eY0Xa1HplRTMRlAEWR/lRswueUXeS0emio/pktDjM6+3d81bXUExe6Ft1BxT2SFN7US7IqHvYEOs
aJnQ+d3F2KWcs3HFz1/BqdfhhBXI4MxPAXcQ/6AUSvp+f23WXMjV7zOmj6lVSTOhYvQyPeKV30BF
V0Azsn3Lt/LLfaiVwOgKiYkpSlQuKL4EpHEj01O9MX9t/x0AE0aosVZFij7Nj0gi/ak/VRwBVrzg
lQBM+DBIdZ5lEbYKUsM71akS8rH95Cw3b6/M37A4nMo+lPs2hiGH6Llzx9YZlS0v33R/IVA1eI1R
xV6l5wYw2s9TvlHt4s3jVOLf1xTIua8RYmVqTE/ESnivOekuvUVoblPOGcsTg9nzXql3kllCjEOH
RP1r/79yks2sGf9xjDcdOIlUD0op4jUlJ6eQRPaL5cS8TgyeCMzmBot+5g/1iLyPiEfJxC7tjlMJ
u3JXuJKC2d6ekOmYAjS7j3CPOmFX5pWdcxyIzr46DXFYy54HBOEg7k/zqwmotAb31bd5va/394Yu
MvtbRI5+wmhP7L+SmIT6qEQot1z/vvKKdqUxZpcXOWig4wZr8o67lYxT3qDl0Xjbc0Kq+35dZ4lm
0IKWK5kKYS47zBPf3PeEHE2xIS6sWrWiBD8udrY7kfRPeGpKbjKZo6kvy1j4qjxN1boP4A97qrg/
5r5KnWB4PO+6y3EmX0/uCxhPNQLNy2FgGnFd8Ux/5w7H6a4iyCDXxjADjGi4uevoJvgROgWbxEA1
VT4R7Zn0vzlR0FptNfoy/qIwrr3OlCn0LRkbZWsQu062JbIPbgN2XRBm58TD43a3EVFUnCOwiB/0
zbZBK3777dP5EB/3vDzqquv5+zWsiSAWDxVBhMwxyX+U9nfUV3O0umqECwTmEMjlPPdLDwhNQyyM
cz/02K737XzVuy0gmCMAzZBFJmeAeMOy6UDJeXMheUIw0V6ExyFBbWDjSWW7ITGPAYYcUo5pcOzv
6yVlYeFJG5Ry3wNEI0FHatw8rEcXbTH55b66eDjMYaC2Zh2WDdQ10h/V5FpoiqCO9nofhKcxJsyr
BjOsdazK5VAdXdQm2tUbb/Iyz3aZgyDs+iHOe0AYj253iLY8z8Yzq1nExXrUupFbZY31QKPxYDcg
Fz7f1xEPgHEFVjbhXRv+/zKd37WX1uXWVa+65r8b4+uyvZBAjYYgTmeKenDv7yzyHj8MBM+ayd53
70vCWYqvRsEFUDsoaOgVAJT9yskjdnr4m7PHJY7Vyswmr4W21VsJq106jS25ItXwrpRRAQ/NIXpK
u4oaz05Fzr95xfAcS2anp2tq0M49kLMSJbuOyLd9T7Tf9/XHE069NjXMUCrGogRGtOsd8+2XtDE2
059/51++XsAXizSYrVVkBkB6quWg3bIl+r16+JcgzL5XvHJMQLuCfV++wYE9pDs0XVFeec7aq/Ly
FGW7DXHANmM3G5w9WBu0w3Z011zK99hVfx7ULQ/ulm1hvgUsNhLjCqLa6/quhvG9d0dJd8Lj6YIu
xKd4QHfxsFfeKB0GG3JKsfOJ7tF/mNlYfADjKqLWTzQQAcxGePK3/l49m+Rs2OY/ubH9hWGfbtVu
6LNgPqzfxc1h/CpSQSdh/vO+ta/naRYwTEwwBUZWlB5Wb8DRgDq43x8ezTacPbX2erFctK9IbGHv
IpzFaATQGWpJewfjizDVF2lEPCwF8ikiBbwHjzuGKxkTKIReaKA5Dgq0m4zkEflAHi10txh+8i9V
yHiMoI/KUQ2hQtxK09dw8+0jo8YTL6PG8X3sm1wiCp6RStpXye9A/F3niC//UhDGYRiYwJdqAyBO
6dZ1o99Z7dLk/T7IqhhoZJwra0wMxGa2rxla5VDlJiIFkDp/z0Eep2/Df+L4FhjMDi3iUBckDPW+
YPJRDLZcaa++jwdeEnX1oPiLcnOil5qGB2t9jt2i78oz6vDnYl+DI8v6bX4Bw2xQHTNTJwPx28Ue
afBkEZU2RNo3D9v76/JV0cJk3NE0/p+FYQ91TG4w/SYHTlxsDMf44ZGZdYxQBxyau/1DfTlEO8E1
9zUxcCMqQNSLjmrOFXw9lbv4CGbPzjPf9SKchZXzg/+MAUL6GWfIt4AIm9TmnSXrLmIBx+zcCcPY
B2GEoRxOMrplbambi2TkDU+s1eBvgcOE+WGa92leG/PVDi8T5L2z/f30+Xl/BTk7ix3lWqVdEmK8
OAooclK+HeSe4GaEZpT7KLMPuGcmbKQ/WIEH8maU5IBoiPQYRfOPYv2FshgPMWZpMJbdbIg6UW00
N//+dxIw3iGUG7Q39fj9Ab0gDxm3rGGOfu9oiD240QQ+jrEGDX0907o/fSfc0Y/I4bEhrHU2LHcs
W3gV9DKyYgIEmesaZPo4EVT9Ytwbt/6fY1ns6d0Nupd7PiRKCYifaUuC57cWTcLCY/BU7Cpx0+FV
GG07xuX+SnE8LNv7Lph9Nj9Dz7dw6yw8dhfwBbh6YHNMelU8kHTMtX4oMmf1iP6zCv7VgtNp35pD
vHuNba4XX/UAC4zZaBYB0NiHsdD3wDjom+wo7iV7IKNCP/7ZPdNE/y74KkEdxbIfgDYrDv0wzLFW
b8kFhMtvPgnBmYKj6f7irN4zF0CMT9O7tK1LMZqBDMxzQXcgr8x43cAXEEw8gknOk5RM8VyGJCE6
HZ2a/hkoznI7ILws86qtLbAYvzY0w4gZW9BbF9MHsPrhBhHaFi9mWD9xFjCMc7MmcyqMCDDvkz0d
n/TH9vicc9J863rD1E508cOaMa7g2tjqbhoxCCKbSx06N//oPxCX0toec6K6ss01uTkCuXF4f+GM
2fYXtl1HGBcmiEWOy+zkjm9gKSRPE/XeJYdzwq1rb4HExEKllVldpAFJxETsx8BWMZcphUA8Y1i1
7QUOs1sxcrUVFIyOvNgYvSDgnBP+Qe+zZaBCAwNB5hZ19pG/7dUu7tMK5gY2SZ3OccecbuZXsq+d
10sgRmWZ5w166jXzNo0fQkzM6iq7Of4cSGnLv2AR9bG8NPSfLNQSlVGgKDSeOo1QoEKm9xT3ygYk
8x1yQjyg+YdY21sCMQHjIHXCMKZtfjGQF0y+q7QmLxmZnOqh2HNShKvbaonFRItJJPpZU2LNGhcR
3OhI865ya7uAt+ANrVhzR0ssxrtqYwsj1LFs3cyWu0UnR26Drt++78MlnnXMf19sXaNWLAz2BkyB
986ZdRi8po+YVAGT72jjYAqZDzfIpYXjwTLOFjWyktFY9eygJrfageTQVj9UB7XLjZM8DD+kN50/
335tUy9VyrjeOEH5cgw+Q+yEKSft2+gYruFa7/1HQH08lBkmFTUnfeK2GnENh/HHYacMplZB3Apa
RgMbLQ6gkAF3bLHhklHMRvjfN8TNZBUlTXQ5UWfDceWZOf3oSkedpppDxjPPetaCmr8aBUv2tfXg
mh0JDdpkYKTJb9nxya/ebnfe4ZljpfPv3JOJ8SZ9X/SNngAHLEQ/Uydw/zRO9iBjiAQ3puaJxPgT
a4oLv88BNbkqnv8xYAgP2xmqHrnBzfxL94RivIkmqLIYlFgow4yI1neuovwZ1WcLj4+ZaFeIqytb
77Z9s7Haj7Lo/mfaauRRMTBV/eJRA7kxY5SJEYZVUI9z0aWBNyEFh6lT4Maf0furt77t/oPzdaYv
XAwibk3w2y+c+kfvSk62+Qf1o6DNBEMWCNRNNDgxogimKjSJMcx2iN7Hec2Ek/bBn2K4ZoeY+Wrg
rV6ULZl9lfZ7S6h9cN2CrUCkbgbreNI2r7H7+77GVv3FEoeRR5PqMegM4IBH/xdG7ZJwN7rWRsLj
s2/zav2/FoA1xAUau0BDqKqpJwMNQ4XJz+Hwa3rb89iS5DW3tARhXMXk9VUZzG6px4i6lCi/cJ2z
9ZGAy8h+fJlsF7fXJ3+nqs7wGW331o43rWX1mWL5BYwTSUJRTjsRXzB1ey0/vB6e/YeWiOSh3yHs
MjlWv3bCLdEYP+JNbWwIE9A0sA4gkdG+Nx/3rWRtXy0RGP8xqOMAI8Wh4n+gtq4LqLG7D3A7cxke
YonAxCCGPIqNVkOGypZnUpvJzlAHbhBtl5L3k/8c0oT07pPq28OrY3/sM/rJ85JrV/PlJzDxSSsY
1uRrc8gFvoEYiVyZfPK43XkYTDBihClmucyhVvu2K5zG+fBtnhirec2lHEzsUdZZM5ralzkYmH56
QRWx49kdqk1exYP1dH/heAIx7iNIRClPZ/ehPLozzEBHPHzcx5h/447TYJPfjZ979djgnEQiSP5Q
SYrRbZitYN9H4dg4+5Ytj5McDiFQepgdyJ2ngD583ofgCcK4hUwdalMQoCw7RLBLYjrRGBVTvLrC
VX8AvkhTB3WhqrFXcisqpDzvxPzyQ3GnXfykbu+LcTvaet6sfwHYS3ghYJhzWE6QIwscV9/rdAAJ
RETknFQ41R+yinLHpa069QUm49QjJfEjo8S5C0Z4mhMdzdpzdKvbHRVdWj7+WxmZtZLLvKjiFEpE
/K5SAUMR5dfEjal+6ehH4Ag7cW5w7TYcK1w/IUGuL8vYw4rCGnvXFwrINiWkHTadHX2vaSCS/LKP
Bu77x1r4CWrb/yAxGhVUOKNRAZImw+IbVyOnIbenTStz24l4UIwye0PPBymQ5xPKjez4dNyDQp//
Cjv/zI2jWEjEHISg8w3NVMGa1fEW6WLMflaJ+ktyaD+5PPvgYTFHIgLarIgSiDS5HRjHowCUcgqt
H59DtKjwckSrb9rLtWKOx7rXshRMmmj1AQOT4qRHq0IioNnMtxKUDB7yLZ7LaLC5v9FX/dVCn8yJ
CFbWIRc7oCrmpq7fivbJbDbaq5i8iq2biuQ+2urrI9KVmPcFzmUkxxmVxoUhCmKs4JbyuHNRbtef
jgOqx/7Ji+0ShtElRuAVoDZU57u5RVqVSIfih/6Tt4/n3XNri3+FYXQXN6COl3wIg5q+kgTvczPo
0SPGG9gN7+ttfZX+IjExRYuRv1Nt4dIjOqnzJyHH+QrJizG5izMHAourVWUVrV/Oi2Mnx1Nmg2Ef
J73i8LbV+tn1V5hZ2AVM4BmqoAeAyZ5sd7Bbp34td+J5+OhJRCu75aSv56++s0rs+5mQYORE7mEX
v08ZKR4KVHdmXI6pL599g6JihjlISOcx07N7XAglCSAfDUpY3EylJ7n/h7QvW25cybX9ocMIzsNr
chAlUfIg22X7hWGXbc7zzK+/i+57uqQ0jzJ27ejo2tFRvQUCiQSQGBaeI8t86iIzcSU3dMQHdOZv
+/vU9llKuKoZZ3QpC4/2B1ktU9CtUdF4rR5vq9u767q3Kr8zCpRhL9HFGCsNKOz9A4YPTdh1xgmx
eKBs+oSl9yiXgQK2rmRucBx9wMPdDI0bDH8zvYsU+Z9zogyQktfBVPGghQE+S7jnSb65Y00bLtbl
UhcA4o3xagCgK1iPQSfjZTlo08KQuwdry3Kzy+dd++nL475+sD+j4cvPpA5WmbspDGapA6JK42SH
wTFZBVeWIKiDHQABPQQyBPF+f8vqS2X9NnWQ6thmaqfhtzOTuSds5X11KRrafwQG1wFMu3uQrPvG
AlyP7QVwvqeP09P1M1iZGbikRPmQEpaQ6xcRJWQL1OKB7GEwTqpFHPN0n2/2rxbum23ZGD20GR2B
34Xoa8pEeRUfE5VJ3UMBDs7r8Bg96nZmfgJ8+mD1N/ehhXXvW9ONTrbZWSf3mFm+GTjG9uO6BFjn
SDkdbI2N+b7GRzj3yI0y/OZPV3MpXcrVdL0+8ZOOHx/JJ+uWr6TVzn/8x5Sd3ilKEwRK9/CU2Nwx
25TvKQGGe/xocawNatevPT1u928Ejn2Xl55KFPy5VsRF4LeMo2R9JXXdK67x/aiCLv/rX14on3nX
fu4kw19MFbCjWY2d1xVQpWEbJ47PomHCVyuEEEZWfCVPeakj1PXOk6yNjEVHgH5/3xi2WDzepfet
g5Sy5X14HXBDp70nPbWKqR3C93AksRezoPi/e+3+74v+Y65uEPxJ05c7hmXWpkQSbF10vCWv3ZDc
rZznx4lsXPvrX6oDdbMnTct7jodgR2IyflpiqRp1sccSjZ+Jit/GoyypSHJXbHb2jTeRe9O664jn
vpkfp25vbqwF220nxVbFimMZn0Dlua/fyZ/rlvQLPfkOzc8UPAoFjHPM4Gf/2hFUuGPLOfjbmojE
/sQWgOvUsGfvahihfpu2M3KDaMzakEItK7K1DLIdLe49IR8JSqaNy5Ft7WCsMCNFRWTZSo4HNMgo
W87ehs5+OyG9LQZEer9Rjs9tbnbi/mEEqD+25Wb2QSF8QCo7KG13drvNc7O50Xlb+q3eCdjutpGx
wndjeBL26ZFQJxGWT467CsgWRD8I90AFIUGIttR026WkvVW/BHRRbgG/gP/DbEX7EZs6sfprk3q/
vqQYJXr9WFvCqcmt+Lb3scLjPvfK1i6eNKcwW3wu91t/U+Lvjog4J8NGcrBbtDELz0dyKdsI2Pdx
uC0WvLTPA79tnU3pfBpEwYTrFhUzk99V9mEA0ShxRyvuUNNGSkN55+15P95UpD/d6HZoIpGNTWSq
GVqlE+vkeVsRLJiGNyvM8QY9vA7Xkq2jbKCpRmbiOWoCNlgib97GBRbEvbaJbFuzkZE+GHfBvsxR
xrjTd5kNaM/BKVE6T98VbNCbyWSNgml8antxK7dEyVDxPd6GVjGSrRotfVPqHgm6uxbrNQff+lAw
naGTajC9N/492+x+VftjZSlPN2Jv9+SE9Wm5lQHvSdpy1p2/Kx+1B6UkQFwFpDGWBtkcQuMNAIcF
1DXUYz9Yk8vb2273WLxnjalsQsvUO+DGRI52hO+zW1MrgeSFuTa0aEBHsEwgmZG987d26Z4GIgET
N//6GCzxxv14HH4pEiHhzlJ301a/x8DFDt2yLqk/1YFsdiqUf+ZIezBJjsjDlGG6fmNF04MmEafG
6or4UzONbXxEq8sNsU81Se3KSiwgffXYcfyrN3vscdol1lcnAAbKrcl2Jx3M+e4YOTwR7uvHEBbw
AYEvzqM/Hrf4l52BlCOEhsxVj2+xAhPSd9WPo4LOIFPHj0ISnPkcWvn7vHGAzp7jfwr2PiMOdi39
4lDs//Dt4n0AxHWK5lyZDFZU2kZqH91fZvopb26K/bEzwSkAJTSUhDcR9qM8lBvjVhD2Kems5PET
Xm6C5nu+B/DY8vCBQVEil+SDd0XSuLPm7DbpriD3xkeQk/ArsqZn33nUbrGyunzsUHPdFRg5tnDR
eDLayNe7RNrstlxu+QG0MrQ7Mz+g4L0xlY+3xAR6rHS/wP7sOqtpTOKmBKL9jUwotz2mLZlumn1q
1wkh7tauABJvWJiZDmzxlkO8k9yUxJ1MH7L5gq0CHilp948fz9nNU+aMd+EhfrPy0ZldHpehSw87
FfxfN2hrblYBkJGsyZKMIV/afKphrHFc5PfowZUcXP2RvEbHpSEjtdqM6Deqs8DAG1sc1S5C3zfD
HTHpUzGVMDdSncpGD/hIITOFffTw4ETA0+8c9A7dFtsSkbN0a8CM5gfGC+KbN8q5X/BORV1qFsZ8
roN2NZHXBwMoBpHpE2Qp3etCXmnuwQTCmZAXh3jmNHg+0DAOzvUPz1ZkH4B6Ix2rZ1wWBet8NXaN
62d27ZIc9QYL9Dad1RpnWpbk14vwFJO94OACsNhaif/AloSVKpIoqYCou2RLLPtQ7P1geDAIqv05
78BCYpS+uEWveww8rOqWiSC3UgFYePtDkxJlUsVdFuigCWT3PIQbxG6XyPkaGLyxQpRL1q4fP+u3
qE8epUKM+xIRinXP+Mqf6Z/L2Ic66DBohBrr3JYA3CCJrRwVAPcPpGCQEVl0qFgcEGQF16Sg8+wA
UI2Qww1nvh4eAhuujrhYtvS0t3lyenJZ+IorGnaWD1K/a21nFydImkrIltcLilms1wsrEqYHoDR9
LAdueb487XvHCa2HGH0kOfn1gADEuSeuvVU2u6eQmICK/5jMXWCx2mW+e8ApC3TBHxWM+7KYVu0I
/p4t63D/cXPjVuQFoaWzL0hmo4nScaDnhbnv976FVVPAfwuINaM4an5t7kbTPtk7eX+CayC3kXX/
BWe93X26n0ceHuqXRA6HECGYq9vXNfp7kvTKd9N1OM7oGwA2IAoWnBvfOmwP1oBPfXUUt8GzAcNq
mSMRDxsMixtWBZ9xm77fA2cqEc8CllEvaZ/MtFnqJv8sxV1cKHr0Sh3CfKyWx4T1EJDDdpH0xrTf
H9ASExKEabnVWdZHhLfghJzOEq0plonQSiV4OjFyu98w/teEfGmD/kcq1ZRLRHwM9i5Y2+f7X8Gd
vH3eHKxtZeq3LbHdjUlO+CcmZ9BWoNo2PtDcuCcs2QRMhsvSVsZlpCtQXKjpar8cOhAVWa544YXm
1UD6X8KyVIxM/HAl4RRkbYaluXiw1ALCoOFZdzEmylnNnnXKa9bsnBZlj5UQfWWAtOthNSO7d3/7
5LSc5fUrshZcYFX1H44o2zz5UZaMqgKEJ/OQ3L9nZvqGaQYmAvwKBAC84RkdyjYbqd4UhgI6Gh58
g/0qvddYCQK02xzA5Rxa8rHllNiPX7VznUGWFKkUaNfEqPCm31Lk7eBVg+85aQNhNcWxyOiXMUYY
G9MclWDPSn0iZcT/nUEpUtzA6+ysZnowqIMdoqLxvXzxkpASaknhjzpitIOA4S34g9rl8OIM0RxU
4xWRWYEzuNo2/VwQFirGZV+rKJxTp+66UErlFFUL9e7+vtnm9sd19lZTrucEKKWf0qYWGgkEhMzJ
JqvQbNE3X4It39jG0+RbODrW4qL/gybwITVRE7DrnDo7fvYTbjJwqQ8G4InUXYzEeGvPtpk//hV3
fyhRfpTDttZOisGd5T/Fs9VYeLwmVufyODCOkZlcTQEt07n/ny3a+QFCPK/7CGyVlkIG7JwUiL/l
MakECH8NqESEwdyaUzqnd1m5+p9EHucgE8Bc+jK7ynFjiijEhrvgdJ3O2lMMluQPX/RTzA8bX47w
HEIipXBlS+odzi73aKUQ9xkWdKUHH3EF3vW7GDV09VhphGVU1sL7i2+g7kGI7S9NuBzkhIRRYreu
7gn2qXr/10Kl7oMfcxym03GIE3boYH4Eq3ScR/34F5P8i3n+I1TKDcSiWBn99M3QgmKXAWhhcLBd
a8PkaLlNP13oH0qUI4hUXZ7SERwt+0INQGf1GE/H9NxxmZ7zESvFyFNEGKhkUmYpKOUKcp6rDUNY
7rkD6Mpb1eI2ASgKt9cVdN0V/GGQMiexHOZcGODpl2FmJNmkwFx+i5jdROKiYtfkSNmSTtINrFzC
icl3AzKq2PlrAkAYBcYSga1h+k4EqNFND+u5Sw/cNrhpXFY/H+Mo6caLlGsy0ZfhWyezeew6YMao
QWmpod37X/9YpsC3VWVRROAFkFvq6LJhKuuCA7O989wAJKzG5MGJ5VvX8x9nVKiTUztjngNsA394
MkhoJiMZgdgakMYS0SST2pETnKZ3JtWVg7zgjTpIOUslOZOhlr3zHVPirSrYyEU6O+bmjZUDOyP1
Y9an8cUoqJa7lxEes7GKLVonVguuxCJC+QFBVasgAMgjhiuMff6SI0/WurJd3Rn3812qLyPM6Hcz
SwQqhftV34muB+udk90jcqSWhRFUC+g1Fu8azCb7tSj0QgC07yiyKc+XE4ased2sTAO9PO++d/tZ
7n+V6AAkqjsRbjv5qKJdV+E1n6EIaAY1ZAzPYP07RTtX+CCJY9iFycQsoO95byUzPPyecKeswgUR
yjFlQzygHxREKjs7Gkf5pnsMduq22ih2dJdgpnfxicfcdvcjUuFfHRqyvvI7Dil0MmHQgpW8WHte
XHwP5b+MRBmrRsP31M5BtHmZbEa7P7Zo0GKNlzPlS7mwjNPKTm1AyvKXOkwCDOTHk/HCejGtmPcL
jij/xaPfNlVCkDm8B7tbHSozENW+riurV+hMVShzJ3YVX8kTaJS3vlfbsnOHNzwjlGfxQRm7RBXi
gG+RfT3Et5H9m9vUeIL9jc+9kBZl3DDGI8Y1D04qu7ELu7PRhA33nrEXKq+F8eek6Ib2NBBGBY53
eMCMMtH20j5Aye1YOO1jeWDxtZb0uCBGGTljRi+0zEF6wo3wzMOQHLYaqp+C5WDY8FXeTYdgl1oq
7In10m3N/E1xC5MzPVuSCUybT8xquwsPEupQKILZvnPcuf3LdS1aS39dfCRtccJeLNNFIvqIYYVf
kYTiF2adtcEpejdUN51ECsmK6g0w42PhJprIrJjhbNa8mWa2H6N4hMb5qbTj0IrnXV3eNdWGL0+M
z1w+44rN0iibFUOSatui7MCb/k75FezH78rnxub3AAh2Y2JCQO8fFQBRIueJQXz9qqmahCELGdtr
qIMcVXVSihAHOZnD2zNqlQNpUTDPrWg3HFId9b3ZLGdiRw/yDTxXh79NyLA3rNJifMlC6YcYsANW
RZijiz/WZfIiJwUcNksiMI57JMoFlMFRvf2strejG2GU6QW1t1NM5D2m4CzWUNO6pf5T/OEpS51L
tW+EPZ5VUmcmn1g8mm1xSU8MLletzhkVykgHSakKeQBx82b9wZnJC7LyLFzcdU9wRoQy0SkgoUQ9
BhFEEk8qhnQivAaHB57cXT+ylWzIeb2MRrPu+Iqv5RJ0gDl8L54kvADd6xTWjdoZK5SVnutMz9pF
PeHU+pvPl9QtLEZszRQXZaMlBaO9dQ4aEzZnCG6573fNhxlvWHsQVq/aH16+v+MsJR6EPWpm3xoG
7R633L3q9MhRXZfYutFTNElWkSCTkaPFNTujEsl8lHdlMiBtCmwR/8lITGmPXhGE1bqTuubL8h4T
0Z0lI0ugPNWbD4aKrweZZ19A6bgcpkE7S+Hw8DzmBFCCwa7fG+hcWMbqYsLv84N+BA4lNi/nG+Zr
YtWYnhGndH8yJJkbExAfOwxpb3PiezbpbZthtNfaWtH/rKmKjMWnhiFTTEZx2EmhUg+4YzI6FfoI
ZwowDXPMsYvtELnyriLKbLW/upg0D9giuC8rmC0+Blik+is54U+3ZHWNrVqXs4+imEepR5vVtEfc
hJ1NaWLKD48A/G9+XVex9QujCxIGXARZEr530ZypGHbN5FGKBSIP025GJenFfGQWGhbx/XAGOtwA
z6uYNqBXnftYijCG/rhwkj+rr3v5Lr1Rt+P9mJEcu3pf71iNtGv5BAUj8RKOE3kgWaMOtMD8usL5
6fAQfSVPy97ZJbMcmZ7z6/cRVZyAaAfhbkbfzSnclDFhiHTx8TS/ABVFHUIXVUWSqIh3KvhijPls
gCmdMF9RPyQ2MCs9Hstbx82JNaksLEbgGjnKrEaFUEZ6Ug2Am8FuiOrojIDw99F9ZXIbhQWH9l3r
+0FNxF4FRdNwXehxgSCvhyrXoS+1NTrxQ5uZgWaqoJa6tum9vMwIBosXHhPRHwyxrqmReEaZim5a
f/aLqG+G/8Dio6PKWzIbWIH7IToiqZDhY7jEtRt4TpAKOYNJ8guuA6uhTw6SlxIlJbzTsoz8mpWD
qhqSpi1ao1Lq0ifznNYAEEc3m04krAOscrOR77ISO4z5t1F3VM4wMWpnGsB6Ko5++pJx7qS9xaFI
+nJXCGhvzPueqIUrhBjm5xkfuDLrp6DF+s8HUgrWiEUklcttwlXSnGQXkODw6QMy4yUweTet2LCf
a8HIOUXKi6tx3kt6AMlLQL6rdmkDq9xISxci5z+r6vY4HwwUhEKzR4wPPAomqu1a/CrCJvKGqhqK
qlEfEEacpE0xPkABXqV3b2CoYDSPHDOPu26p/hDSlzzvmfnVh3qa20XHnoDsjqGo54TItuHkJwHY
5TsZmmAd38R9aXY5iXfGbXtg5bjWqnA43v/ySr8apF7sE77CJ+wXPPN+O3xWh/JXvp832fYNU6RY
b+/ase3GG//ISiSthVGirKqYrhQ08Qcg7pz6YpqWE57U1ZI1Q68fs59lZTgc6ntGgzpLWU/Rg1eA
xqG9zRNzyaXsELhsHpGXJGih4SxWymP9xvwhSZerfKEqh2mYBxSilX2GV9jSLGvfArA9PHCWsK3e
mYW/VadzRpKyjr6flJMfw8lay1qz5g4bu4E5hlFjaA0bDGaVmiJhSaqiyoasUzLl57THlhIZLn3r
RLyZW4A/Um8Gr32NdxMjubP6mkOu/H+J0S7H7zLgpzQg9qQh14LasID1TSKAiVJWJLiaNT8nRUlR
jdIEWLXi8OBv2g8ASIVHUds2hYP/VHaIctz4qGxmpB2HjlFpWStxYj3vHy4pb2N06aQOGUi3jkZu
YtFuW4I+ifSuRU8GusJZQdJq5HdOcDnjM9OT5VWWYF/JkmOKBaQYYeAAs0Y4tC7+jedW1GWhn6Rr
okqFsgneZFNmKEsACCgTtFMtb4jR/C1abmiz+wpWH5oIFGQRbzD8V6G0U0pUjgMCDazKKKERWO+4
fiZ8ncw3aoYdyKTvCqO1ykwDCGnvV1FF2rQWaixC1DvV9jux/ZI4Tfh9XQzfG5B/hE4YudWXNcyG
+N3ydyZwfk64QhiS8SHFk002he55EnepRMZuIEZYODowZdJXHgCsAiZr9Pt4/t0lpJLuUpSI0mfl
zUjR065U76lwJ+ZEnH4hdWc39aGQvjKxMlO0ZYrvSUkSHo3hJMlNtd5MzRZQDZrKqMivGm4A5CDK
BiaUQfNSKDGvDVI8PmDlYKx+9qe8ACzpW3KSHq9Lbf0w/1CiC3OVJgS1KIJSvDUA/41JjOB9GncJ
dmHh9F6jcBMjqzVsGWRXCqwKqnP/y+D3OOLZYS3RWgBwshGjjgJ67FCnk8xdy8z0r0U6y9pktGoY
2M+qUbFVPEozz6GG/BBhkel8bG5ZubDv1watdecUqMugS1yRYHxmfNAK9KtyPlEne7LrHOMg0W72
RoP02/ymlE3lWQy3abjxS8y1YDlLRLrRBTxbY4qSxUtYLToceOTTYmjrbE7lVg823A5LIHv1mOpW
V7oG8ym1FhvDJkq8JAvoqFJooygNfJKVcKS1lX0des5UtyX2rdhm+dkf2GHfmlafk6NM4pzLQ83J
w2KDl5fb4SEHJJhm/1rqIrr9dULSlJnkWNOAc5pUjmfylbFBp/qAvenII94ADazAfhd1mwG8w0us
wkLs5yosSJ7VwPOcLPVEzssui+YZZAtgWQMP4gYQCjBFRB4Q3cvWEhnx7oCGxmpf7GsrPhQ2qpyM
9NKie7RuLkkX9ICpGtaHU7pZKJ2f6Q2/tBe8p5Zmz+ZbumHNW6zmsM6o0Lm6PMYjLqikAVe5Iu83
HEEJxcSqvpa0p8SL91rFGrFYDQDPSVJxRNGKKSCiwNhky5/zg+W8Wr0nW8Ftv5Hd5HdoM6zVWjx2
To+6JyOX8+jkBL1Dif1KUWl+zscEi75RkFneZx+s9OfaW1wBkpMg4GLyWMx9GTu0XFJmU4+QTO79
1Ao1vFDHqE1NbgZ843Xe1nXkDynqeTxMPi8KnY6U90Z6bhRSaZaGIS0OYL6iM8sMaqvuRgHEoawB
PFpHC80lZ0GrRn4ogzMLoW1zX+x8C+7lXt3HzP7AdSH+IUXZ/q6fOGGIERZN2LY5bqeK+Ba6C1BC
y22rOXFbNA2wFGXtYXvOHnXj+GoeIzQ4Lw9b3uyOgf27s2a0TuTM8r286MDPy/1f9uhHUF0NjcRJ
IJVm0IvWFOTQSlVTQB/WvEs6q8xTO/0Ys0NRRGbXWa09zM+xPpMBGGT5TpIPxmANPjKEu6jZKkEA
VTbrzvE703jtjIe02Puq3ae/2/C5KQ9G+DEDwCR3p8QJgTEW2AVeXrWveIN8wzfHeHT9lLHOdPVt
iU5LTdAMRZaAEnSpLUgc63oKFOaH5/0rr5oFOjpt886wvkqMz1nMJqXvqIOW6Tk96vh8XiqaXvJH
YHNP6II0gD3yhNKetb3f3mvmrf3rRZuIqZipu2s3wCfB6uTgBrMIH9fv5HfQ9eM70PuBNjtRUjSZ
+o4iwbrbXB+mh+dn5CxmAKgC12920aowYmyEeMR+i9FN0G9OpVluvrBZHLXI/d31r6AsAxDesbVg
SdfzMkJ9Q6GEn/npyMdBmHpycRRn08gI9xZzOHZzepA1cp0YdVl/EKM4nvh6LnUhSL0y5u+lyiB6
Wx3EoWHYHwZPKpUPymq90OUCPPkAnZzJzJNpIH5qBuh1Lcwh+HdcqZSfqnrOzzAql3oqRpjT5lAK
d6rGUBbKDnxLDqBuuq5iPZ3M0yFup2r8EM5Z6vExNso3r0YXkGL6vH48LCLU8bQNMOVT4D97mYRM
6HAvZEDGkxNzYqXL1g5IxbSCAf+gKbj0lze+AjtlnxapN2TArk+2o06U/nMQlJ3GKU6ZoeM0yxhK
scYcXggKv+Tp8Mfy92dvEaFWtXHuy9TTYp6k/rbUAyfqY6tRGfZsTcnPCVHOT1IHcRCzJvX0JjUT
fldEH7wqMbhZJaLCWqI7HVGfTsUqhjIDhmghIoYhhPXZihsjYKwYWKEhoC9NVJbuNIlXKL1G130X
8w2feZocO3m1mwwsH0JnyD9WOkEUZDTC8Utpiy7P1kOUToohZ14+cHcqsAr1Rjc15SUeN9cJyZeu
dLlCIKQp6tIHK8sGpXR+r3c50GAzr+3GhZ1KKxkUlpM9M+j/oSAKPAyqrIsGXaPT/baOh1LIPKG5
S4bSRPbdTKNDZQROo7xe52btcPCu/g+tRXSX6jxOatLHPA4nTw17iO1WxtL34Z+r8pKakOUl04Iw
dfmIszsTpKHQ+6WUeY2qtV4uFanD1T3vyU3/D8Gd/iM7eCHUCVSssqbLx3HO55zYp7kX8Zu2zazO
2EZ1zdC1NaHhHSwunk4CShcltEhXdKnN49wLojvsYSAC0oOaIJn//GgUDKZDcioQxemlQ3KQqSEc
W+5ZXOO+C8n2L34e7xS0jQq8rNKZ3N4Y6q4sityrQ1tQDlq+kYu/uPkwy/8lQd38VovlKYnBwTDb
8vycpzu9+/oLLvD0UVVJQeWcbpVJYo7nS1TpvKicTQBEkkxWsT2BocArRl9Ach2QRxJA3VWdim7i
XECA04NKI6jWEKH0Jd4pygv25/zNmQPQHSsMUO1Ehf7ypqhpXWpNIOTeVNiGvBxKn79dl9iadVH+
kKCfAlrfVHKaiLlnBPeK/NhISKJHKuF59CdzpX2d2JrgFqmhogU1Q4/IJT8pwIMErTZyb4zybQwg
DtxHocitcO6d65TWzPI5JcrGdAJXzkGn5p5AXlgtwCwulr8/s1+RCoCdsNRyT4lsTj40od1kh7Fm
yGrlYNAjARXW1KXSLVFUYgFYDGHJpd6cvk5jtxVyd+YjN0uXJkpGGWCFowtay7ecccRPqs6FHGgN
O3mKrBbgOF4qsLR5jQp8i4JmHgE1a4XiqBYbruD6PPP4Nge2Dxdg/U71e0Ye29L4jAWr9q25lN9c
XNl/yVFMzVMcJgATBrnXJmxI09w3We3IAfYZ1Ru5elDGD6UmEp5isaMHnrxRMV47eIYUmDAjFj+5
HEsCK57i4pMow5EFRZzFBiQQ9vsu9+bhJlTdf6z4IAH8ErT+w48bVAiHfgUJy7zKzBMnbFYK7oX6
8TqBdR7+EKACniLtlSFcCGgaBhmkbV7fDobz72hQdqLSamlquDrzOv3UB4+DDhySjGHE6eacJTa4
kNTC6JnSC53cx4CthKQUtTNFIWpPemPolqqMgTkWVXsjlUHhoIM9tOc0KYjI8YITyW2ybUcjBYyz
qKD23yf315lfMV0X30VdkwCAHlqyCFjXT/n0wfXv/+73qXsR8e0k+wGEq6azbSjNvgsTRglqVUfQ
VYZVJKqE8Ic6v5lrErXjERGNgD0/ccLu7i9YQE0GUTfeKrxCHV0/JlrAJfh9AYjnYrgbG9ZNXT2E
MwrUIfRSlGv+FOVe0dVmhjq6xno4rMoI0Tz/n2cQHQVLcE+Bys2Zx8Vv0bjj89cmZ9iC5SN/WMAz
EhQTkzSq+VSDRIdOugzFCtHhT5PeMOLfNVmhDCShUMCrBvoVLy+SzDd9XHV4oETdG9++NtLIILAm
qjMC3zgVZzd18rtB4CM85gy53HBDd8hU/hAHydd1rWKRoeLTRk2CeFBBRu6BcY8+xJBjAiEwZCWL
l7KaBlnixlkEK0FHBP1B1D+uM7F25pIgqTJeCVi2SUfAed8pfL/IKh9EF3sYP1XuWGrBTNqZNUqw
youIFzzyEipuOvXuEXJZC0Nsr/Ga8mnsVVIoLLiDxR/SCoy1Bv+lQJ0IVyrGqIVgxp+rr1xLMBIx
bIuqedDk5zE5zFrIosjiiTofLCueO01ceEoTAvD6tGO5neWbf/IkGeg0wGYM3aAuZZfFAgpeWub1
QdpbtRB+GmJtzQma6CTVTJCm5nWMwSjPBT9teV93ruvHWlgpiZqko9VBwp7zRQBndymfynkaZT1D
WFkifRmGu6qXd1r+NA/ypuZHVqP8ukD/0KNMdTCXeD+p8LK98hijNNwzXMGqvp/xQ4mzEbu5UDn8
viN+yc8vjF9fNQkQOLIVgItAu/KltJSulSVkrDJv5BxFj8jE79OCpXOrR7JkJ1BK55Esp3ROCvDg
KrQg97Ipfq9SpJaD0VYbNxVli5Xx/UaZ+KF+WMALUA9Q/NHpIiRdMLQRMiJD2qOhAON/pJ+C2Z31
qTcFtGabfKKoJ71FXxOw9WMnbqq7Mo5fep1rzbqcZbMPgsASjNhwE7/FpG1VYkWN0Y2sN9yq8NF4
gayXugTylPAztay7qk3wzuoV0nzGfAfJ/PO0B8Da0N0oo1gCV0lF5GNayFqd5YgkAt8UZsMsQGuM
n65fulUlPaNCeUij7aRMlEGlDKx22ETyca4f9d/XiayL6z+sAESaTkPFaGCeUrymPa3dtYYTDac2
ZpC4xsdCgrLHvBoPSbBIK8ntsdzl8qEsTWZKgsUIfR+QB+WCEFSq7n0qH/v62NWbfycr6hGjxGgi
HoaFEfEOtRxD2M2z/RcksPhPAhK0qAHx4dJ0yHlRxHpY556vozl3UgCrymEPEPJf1nVCq4di4LGn
40RkxNyXhAJfqrD3AM/JQa4dYYxIHgpEVYEeOjLC+kVNaduxPN0xuaEi7UXHFnzcirzQwnZogOvl
AGQ/WLr/wU2/Bz12w+xt0nwGb2ve45widT1THa26ZZPlns5zJDGe/Kog16XH4om6mnpfDnXGgQI3
jG7d31YlT1p1V+lASK09ubWT+OU6xTVz/21tFA17XZCZvjwv7Kbi88TAPR15vF/IVJho0cpfZf/h
Op01vUCSHRl2gFEKPxRQGopZKyso4Ky7ZXyT7rvZSRIGkbUDQlZaNHjs+cLsDiW+KcvirJtlWDbt
U4rRvxn/xTVCAgwzSnDyKvZoXkqr6QQ11ko4xzHMsxctrWpT1bLQi3vAGF8XGN12+50RUBVeWqah
ZODUUMxoUutjPw6sgjIbISnuGoB4BnFk86JX8phKAoRtrXxmaAa9TnjN4C1IDaqB3DsGvZa/P4vJ
qrjQyiYccK+qyS7j0DSiTwxC/2MiEgryqLyJPIJ1OlrXwngYxXBMPE1J1VNdBoC4HaVxV7a9z4px
V+J2BLho813y1jJKPJcMlVHdDYE+JV4R+U4VRjdSODq92FpztRm1nV+MCDV4NN9Lj+IIcGWjv1P7
Dpi2uoGG30RAn7wRoRSN7S3XhbByJy4+bFHnM0mrQ9/yidEnHlbUv4QGNphiXFCNYjfWGLaSbhpf
lOmCFHWo7ZRrodJ1iZd0k5PzpAp30fzY6QaRpBtBcv3SU0fM7kf2mMRwP5H1N6yip1nFpIyI23PJ
aqH0fOojUwJf3ZAp+BLRelwoWzF9vk5nRXnB5x861AVFvXAyGlVJPKDn+DftkGVbJZoemj5vGfdz
lRLGbQWRxw3V6DW3ujJzylDOiScFuaUor2GIDYKj6lznhx40+M/BnZGhrEBfqX5aimLiqRhD1IzI
RLaBzLnvzEL/nvQybEBlJ2196APM9haDoxntRhbHkmT8bOtBZ/IDa5JwlfX/R9qXLcltK9t+ESM4
guArWUNXNbulHtS29MKQbIkzQIADSH79WZTvtavQPMWQTnhr+8F2JQEkMhOZuVbi6sKMB0vpSfsm
ScgsfIULlYPGyj4BUhIWG6XfFbcEk0cIevKBjETccq0vc2XwCZVu3FmT5neSyV3ljZ+IFE+12b+N
dNzqHlwViEF1CI6WSl2g3cUxUSLDy62MU+OPjHs7cw75575Uu3L8cftIV83RhSTtKjoeYmMiIGma
Xm3r1SjQOA4sBaFI9k8HgBFui1vLLDtI7OEPkiI+rO71VhZlUGSiMMpYFeYcmaIu9l6j0GLnmGnU
jaBuHEUJRBeQt2HZV2jyHlJx5zbMwiTR8lvSdOMuk4Ac3v6uVSUC8hWlUcf1ML3q+rOossfBM/FZ
LTujzhyKWYZ2//J/E6Lv9dT3mQWqwxjkKAAixsracJYrJtxFoOujMIaYwPO0cJehqa8pLB/dwZMM
du701C+ZtLR5AlvetL+9mGVHtIAXslxYcjR4IMDWbChLIH5sYNs85nyRsrvL+vbjbRF6n+JibiDD
RzCIKApOU3snFHwYTJ9hw7pZnBgFp+eARzcJgxZwOBu9PuKNAyld81CQ6rOtiigdx52PAoQC8JRN
KFt1W9+0oilX32Rfa4qwPRTqKC3joHT+nPP5rkLThFvnEfrQ1fhSY+wys4bd0D1K2UKZza+Fzb+4
sJWlm28EEytm4upbNLvUJQXmPafog0M7oXsiQ+WHZjk1Z79vAMGaDcwGqGd1vH0qqwcP9AyyMTC4
7+haWJ41qlM4FOEVbdRkLV4fljmfbktZ3eYLKdo2mynGz/RpgJAsOwbFBwKm0+Tttoi1mNZFa8q/
K9G2T+UtOHEbbF+NyVyIqWzEXqb8QdMfCZjJ5IShsb5zZ4gtSq7Va2rTBRoC0hsQDFyrUNnbkvXo
wopd80jqczZ87T6Z7YYtWLO0WN1/UrTL0/BMzLM7V7GRe0Bu2WO3ryrMWJFNZ1W7fLDme58E8o9C
FfLU9KPxiOwWoDaGSCPLAPUQLVrMRC2SZCP8W1eg/z5MO9qq5RlTvKjidj98NDb82bre/Pfj2pmS
vp0SGEG0bZosbD2xm8bvuf90W3O2DlDzFsotnVZSKE6fArCa+mE//WgzUOvTLcDLlqRluRdBucm6
YOGyRKfDeEjth/lumO+k8+vPnytNWT7iQkjXlqovUujj2J/FQh+ZnCioO27v2aqtwgPOwUw/lCZ1
7G3ZC+S6l57drsB0n/4Ac1m03wIwsPCvtyWt6td/kvR2LbvuZhw+fLnlq/PcPxc5+R3jdCFBu1ok
Rd5+smGcdsx8tIaPnHy6vYQlZn3nXC8EaFckrYei6ApslqU8WNdzLbKw9j8W5usSmKQAg05bL4j1
8/FM4ns2ukL1TDvhVlJkE/pb56Fuj3ObpE9tnRxTNOvXMFaI4vtiY5Wrd9XDKxglkJ+YxWu94zCD
UAi8JoT7uQzuW1KEnrHVgahDxv4JIi6kaHs5EzqN9UjgSVQWu2PEi50CgcvoAm5qgx5odtsQk39f
egSgikqMxShboFDxZhmQxw1qUFt4YG/2MB1JjjsHLVmdt2N9glxL/+JbbCvrthKRo9SxlO8xKYV4
enJ0GIelGwjfmzdZSNppp7K/HOdcmX92D8TfegqvngFZ4MYOchGgYLs+g7wrsJR+icepfDDhlo5d
b0fCVcFGH9WWoOWfXxiZwR/NruaIm9A6EHn+k9/hpZFO4e2Ls3r3L5ajmTLMRjeGimA5pXmHVvp+
I/bRQf3/KBMOBQ9titKrra3CaNF5VkisQrCzBcYTi51K1kddjRLMK8vJLu32L/4mmmx9WYGLthE0
0aLedr15vKqbFnFnGdv2k+unD/4QbDjlVa1Dku3/S9BSFZXvj8AiwAf0AQ9Hxw/t3PySp/dGIzAy
NItHdyuQXozkOxt3IVF7t08syZtpgaZUmXHXkAzIuGHv9wyRPQh/s+COqFNhmbs5q/5oxVYG+PaO
eu8qQpinYpY+1isJO9ldfcfFhldddd3/rs/TC0KyaBH6jVifUE7Yz+lHmrsfOpeEbrGFTdhajGbi
+qwfg3LZyhz1moetZ+vWr2shVW90IM4YsVXiPB7vbt/X9QsFOAXBNA+AKvRdGnKDq7nEp3PRR7IY
jgMnu2yaT2y2/sy5oyIUUl9k0L9kMouzfqurf3VxAVpzAMcKiK/ntakyfMNagDEtBh+ENuAqz0zI
8dvtZa41XCJ/je4IMOIhR/cTeXth/QI7q52qYFWMzGc0o1o+1tZu9vBqTO2IN/dooesmEEueATzM
u3lfDuYhqbK7rsQoUT89TJY4ycI6jCKPVUZ+I2K6/DrNajYdq4t8xNeZbRWmLQ2b8u32BqwFNHjN
m4EbWBSBnmbAnN53ykYAC1RXp1S2+yIXh0FNAGsjOsB7frhjbrG7LXMtormUqZm0klDGDX/Z8/Rr
MbhRWvZR3bwm2M6y/XFb1qoeWwsi3ERdE25CuySDW8nCtxA++c5bjQbCWgQnno6fS3A9zYw8uGC1
kel+zLwveYnJgRvi1/f3P/GLml/oF+VFVtN0qmLgyEDlUR5RugdcTRwHYT503XNqZLuRoHFX3gtU
iJjKMKsEyYNdn+2yXh7QxHkIEHvNyRy5bGsQxprvtxZgBqVLY6lexLGyTmW1h82xpgPPH+vXst2I
Llbf8pYDIVgdRaeI/qYuiSN5gNcux8zHKgHHVvtseTyqU/O5pVYkk2RPWwCwh62tX05W92OXkrXH
gFWB032wTRhfNYd5izE66pF138fmuxi/Ow4oXBg6zMS9gbDSStx9u2Vc/pe1L7OIfOAgUOu+PnzT
TikffAnfbTaRL544Bc2KYUbDNEezjZ71oD6n3b3Mhw3rvXrDkAFyQd6LPjc9L97VnhqGVGHTEzuu
PeBiWifquQx92h5FvgViXFWjC3GakqOBo5J5NiJiSJ9LJY5G9hRs4kq21qRFeHMuicXdHmkTR4ZC
BBgI8NWqz3XQnKyy3t++t6vCgMECpBB5Z5doVoNyJYCSg+7YMohytZcehm+YXxok8uZ8wwdtydJ2
jw+CMrnkg3K2L1q859pvkxH2eP0QV2wNU18LfqyLhWm72JQjfMoiLKsxG8Y/U8s+oN03qnAXbm/h
uuW9EKU5LycfzNQ0bCQWyLda8vvSvk88Y58WPJr8bwhdhwK98iJummEjwlvVR5eCtRpdnvY7gOts
EEkCBqNr0Szq1A+Zi0g1G0JWLTteZzbK0iB40HsiQQPHra7HTloZPdL03Bb1rhxgzJNDN7wilRh2
1hZ34urpXchcVOnCm/joLiOlgsxAnmr7C3OBsnbqI/X859uHtyoIW4eeAh+18J+W7UIQQG+UDZ2A
i67G6cgn8EF26MLctWYahF3PN94cqwdGkRP9p/xMteuWdakUnYIfqtI6tOxPQy5DspUc/BnLvXMI
aF5FTOsipn2HTDOLgXcNrKIC81VH2/6U+CjHeo0V1T0NW1J9koXJw/mvoq2ODdopBuuQ1eXdDE7x
iW6Vtlb3OIBrtAH9xh5rhyk7s+r7AFoq+0fRYvwq5X3ouvPeKRAE3D7PtQ22LeBrwIwIeigd8p16
Ce8T20UUhI5TiBqGT8PmjV8Mlb6/l0K0Bbm22bX56AH9nzU7yc41erpuL2PNVF5K0CJH0Jsou8sI
TpBXkd3/bQ1HkjlhhzqvDfDfbWFr52NjHglIKVB3RCvt9WWbAry0U4RvaD7hkWDFuRmnU5s9Oj1u
w21Rq8ezDMVd+OwcvEauRTVoIUEQQKu4JEUkQZ/SortqCwK4JUS7ZLXfTXVGsHle8IkNbZjn+6qu
/o8r0ZyZm1jKzx0fvBbDmRpWRNiDIbduzqqiXWyXdjKsBBiokdguU0X0TmzRtS5a9E6P0egOhkEX
cZunrWHui8ILZiALByJekV6N5FxihpN7Hm3z2PLmrzQLNrZtVbHRq216eGqb6LC7VgBwphqlg7do
nOci9ghaa5xT3qByiE5nJDlva9vq9hG0D4NmBkgnT1OExnET0XYlwPlmB18M5r0jLZwmui1lVd0I
OiUABgXeSdfpoXZYZow1cIMlyHULW7iRS3oL/lix421RqzeVUODT4ayA1tYyVqNRBJ40AVEMlHto
3DeZpYcRXId+8Xhb0Pqa/hWk1/E7dKz6CQfMremDUA7jPlCfyp5snM/GcnS2CdG1eDPNoo49PwlV
Tb9J+jGrMLWIpPvb61nTBNCkocUO+UUwamoPlHLiVeuStI7Byo+OK+L25V9AJmwp3Jp2Y4AIqCDA
1wJojCamGhy37wm8j5qG+8mAi23S5nvWW8+uRGW8Tl5uL2ttA2GxnWCBuqPLWFNwquo0FSZQtELK
iNHvhY3sidEemHq6LWi1lnspSTMVoPxMZ2W2dVyAaCeypwwd00HrPbUuJYfUpGXUTLI7uWk5AIcR
fO9Jkka9Yxrg3gniwhAkamsn/Y37cPlVmjUx8iIfxhH3oXHefPq3ZYLq85zVW0x4a7eBeggmEGED
muFqi7cVqzM0J8KOlM2edOfFm6hui1NozRqDogJ9uujzWnq4r00jqSh1RhuAQJu3KchXd2nPv/id
OLe2sS965KRza+NarOkP7gTQAh5FK5RO1im9tGOoI9YAUs5OmA0fMfAY/KqVCW7VLTO5Jcu+Xh4a
yjqKecZLlOH/yfJ9XxW7FAmBJJl3t5V17RYizQdUPhp2bDBkX0tC5MTBDerVsWOPceFZMSZo7q22
O2IG8KGpyo0emLX3EXrJKHp3MXEEXYDX4lxLuk3doQkaXL11SHry2I5/On1wn3n3DlqA8F+dg5Fs
WGidcO9nIQh9bDYB/skH7Yh29zFhhIxGBpitlyGrlHVPSd5+YEgS1NQ5Oh4ytjOLal48mELdkzkJ
c9X+hvkJwOgKxmBAgALd3NlTkU+2DxxuMImzEv4fdeFETTnc+WKrOrSqPchco2kZR4uWr+tNhk6W
3PKAbmDzBO5V9eijOXCYvAe6GXuviEI1BnxBmOxB8KzXzpN1jAQBRgTGlL1RiUlY/bgTzEe/wKfb
eroqCC9BBEKg+AKK7XpNttV4TPg4QWE9eNT7yOofbDobxP/1R6dnAmkAIhHLQp5D80peS0ukxYCi
cA3zlKKtsTbb4+9Apq+kaLdOuGPW0gHIiQZpq8J/yr00LPhvhKxXUjQr4sxd1mQLCmAYjA8DejKJ
8WIbGOyDlHKX7xJ/a8zE2j2DxIXWJ/jpA7RTAsm+8vJmQfD4BON0SBUF5RPx3iYCj97sueQhT4dQ
mH+koJkDQOd0W0tWnA/YuBG2LCwzuO+a5vOAGYPiJu65O4ZN/QMPjd8h/7mSoT03W4LKiN1DRu02
IUrjDnVDr/76GwtBjR/Tcnz4HL2/I68q1CIbkNkU9g+fIRUhn4pgq9li7U7ZJghMKErjKJFru9XP
whwEr3g85y4/9hNpwqR2vjem+ABGLbnhaValgccVLAeoIELc9Q3uC3f0gpICG5LOJ2ljQo4QL5iJ
tGNsa9rgilPDaJ7F1KI7BghRTfFND6SNuZvyOAs+ySSc61NB7n1152xxR6/pmw0/hmwNUkiBDkUR
pt00JDFYTATfs6Q7Iz/8UA7O869rw6UYzVyMBQlQkC153M54KR39OgzUBp5kuZna8xYw6v9Wom2Z
TduReU7BYzVUoTX86DEs43cWAfYyik4ZvAAX/bjIHvZtZnK/xyKIeIMAEnwyhx+3RaxEFwsW/F8R
mkL7Y0fnHEjY2AIAOcynQYZBN6M9YV/m4Nge3Z0hmnujJm+35a5F/Mj5AiNkobTiITV0vbaGITjs
fA8kG1w6x6Cpm2OTO32YJxhnVpsUpheB1nEcbe9NOT4gyI0flaxw9rTw3RNKn0VkNhNIK29/2Nqd
AxTbR9c3kI5oNte+S6pMBcjaxraYjl7g4zEyHybngc9bebG17m8QbIMDbwnr4KKXq3JxvKM1tHgQ
4CpYhXeaqDjM5ckRdO+rIKJdZKKUqvLgDkw/Ufox6LxD4qvdxPOPio6RLV+Iu9UstabSICbA4AAs
H5lU7dbICewRac55zIQnQirdNMrcZIhub/GaCbiUol0cqZTNBwc6N46thP2UXmRnYIKkydQcbota
da/wrwAROqDFRabmeo8dzu3cmhlHMuiHL6xIoc2syZcipTLBYHTfWHejfT8xNHoH/omI8TdMOHrz
6EJ5BqDJT0j+xRk3aV2QmkmO0uUZYyXqL23ThBt3eG0/8a7z8RRxAoSU2qlNCiNDul7g1Fpjl1fH
WSa7bNx4hmwJ0Q7NG2tQR/hYCEd7G+IvCl5se4tcb1UIkg1wRaDtxBvk+rQCM2mdyh8hJHtCTiAS
8oEN6jeOBP0waAJFtQn7pVmeQNUzR8jTAJDf8tCvHpqh+G57QCRWvxMuoENqmbaK3gAUDK7X0xag
oes60cSFbI8FM75N9l9Wnd/j8t7W8xX3DQ/hOrhWqKL5+nzbqTBz8C51HCw5XRIGjXEwuvRMfTwt
CrXz6j9ui1s5pytxix250Gq/S2rkwVoe034KE/7VKlFn4uLX7QQQuT8LTRSB3c+ZdxdSkrEWZpaY
0Gv0BLOuPaZ3uVduePE1rCahwDAu5+MCMbms9VKKmUGjx6aJW4MeVeB+zNJPTZ8/gHD+MLfNjvOv
aKWNWCHDNqmPaB6JyqrbuF0rhhflNLDI/mQRRYPH9UcASMGqvG+bmPLmxKU8sy3q3RUNAcAPOXG0
di7WSLtaqFr0VV9UTSwXsv7kMXOPKWaIOXUWJuOWa1tZDpLVCCtQJ3N8qgNAfJIy6ldTg9SI5cw7
aL/44mUZnmy39XBtUaiqY3wR8FloOtOMknL7ZJ4nG/Yi6KpDLWx2IooVh4G5Vpg0wPnROXM31HJl
cYjFUWHC6kCcrQ9ZqFH3UwNI2mKvavbl3GMkaWH/BvQdW+fiqBZ4JEh7rhWis6hnBGPQAIER0GPX
GOU5zwLj7PKx3bgBK5u4nBKxFzCNj/ER16KYNHskdVEvyfEvHEZvcM6u6POQzMQ5MJYHoc87ZyNp
sLaJEIgsmo/iEPhUr4WOXdAbdcJEXCXyq5EtLepBcrytHStWCihBAN6RqQPyUadDzBPPlGPmijhr
HyioN2TQgLliiwlrTQpyZPRngyX6s7SrW3pJwbhfyNgBe64/f0JJWBr7X1/JpQzt8hbpaLdOUcq4
4k50FMD/WeVGG8bagaBzAK9aREsB0TNg3TDZLVW5hFcs7ugsv9fF74C4QT0FTBja5HAm+iPT6SxP
9k4jgWQmx9THyD2R7vs+ubu9W4vuXD/MsAhzyXK7eFqA0PhatxiX7QwmTzzSSRpL9wuxZCjrDgOE
twg3tyTpt7RoKnj3jAN68eIXn+sEGDvyoTQ+317Q+7PBgmAHcDR4rL07m7bwSTc5A7z7N2sKu60n
+dbPa2mGBrxOaY+IKMZ0tp3n71hJdv+3BWghlytInmY9FqD2bdSfbv/4+wuIpwr47hFewemALff6
uNGwMHUNwefL5OgHGIfdvdFsw0auykCuFlkDB4qld3GbgiExnPo4AflE8zdQF5v2p9vLWDsF2JB/
RWi+zLNlm4qRQGvpFLLhDQR0twW8V1awUMHgLtcCDlO/Fi4zs6nCwNq4bEcZZsTsY2k1qMo3TRGN
hpo3/OTPkOL6Hl4L1G5HMyrAkkBFE8shotOxaXbtp0HsZXowzjl7sIYNRdhaoKbHKWPuaKJeGROe
OBF1RXIaa+MzM9GY6shabljMRWnfLw8sEMBw+wjxlwO9CBzrxMhY78xYnuGoHesAtXIRB1hK7u3h
b+F0u9HiRphMasO+vXfYy74ug7kQXnmAj18LHpI59zFsBjmb4Vg3h5qlO8wESNosysun2zqztsal
frBwqgNApbOdAzpW9MxGgBX4Mq7Bfudj8hJmN9D6YCdFyKkfkq2g7v1FALoQlELwEnDaxNf2lZfc
QZBjtrHjfO8Wiu2NVuqV7bv6fW37mF34qnTw+2rMkXh4TMIi/cDzsKQbm7eij3B02DZEIOgV06kg
ForOwJntFkH936p6hC54wOTVm4mk1QUtYkCujThHn31S1y1m0o9JG2fEu2t88KK89gaPZjGcK2+j
Lrhsjqb0cOEQhEABbyW90wHzeuvZNvMOvjUPOWht3Ayvic+3tW5VCOaQLHnPhetFC6kkN+aUuhCS
Yr948Tb0h6p9uy1jRbMpvZChhVSGBU6pPq06EMqYEa2KM+aNRiPGREy5uc+a744qw7Gz840Xy6py
Ux8hL2It3CxN+eTgJmSa6g7sI8+MPSm1lTNeVTq8ZjHkHlUK8FZeG4eKcoDpeNvFpvhYjQlyNOMO
Fmm07f3tDVxZCerDGLAFilbkcN+thAnTmdTYxzkoHPaOEsOp7fJgy4ks3ltTOPTV4M2Kyjc6oHSv
1RldlgS928cTm6MqqN54Rh8GyzqosgtJrZ6nvn52Z3b28iMpzxZ9I8OX2yt9rypou0J7z8JGi3ef
bujhH1HZJM4A7pSE7TN0FhwKw0ZW2FZJKO2y2mcpSvMYbXLyxqk+3Zb+/kAhHYlDD0MtkEvSb3fX
ICzsBB1iAO6iIZjDChP3KLC9ZONJ9t6MXAvS7K41UJakiT/EZXHHqoNqDgrQnvTBIFtnutzf6zNF
pR2OC9VGcBUjSL/W0TZPJG3JgLnUqhAlSLwrcTYdRvcMxLlRPoPBMgjqJEL3uQybMbUOhtny4+19
fW9k8BFA0+DBi9cI6obXH5FbNSk6aHBcz8luTMEggYG8hnQ3LvzK8SEvi+4eXBQUDfUE9JgkbPIU
6Bip2hcf23SBSsZZwzbEvNfR5e0OAlBMjcDjx1s+4yIYaVE7qfxSglXQE+Z94/TzQ2YA6+QM1dfO
Bys3mcz2zq2mFzSiOxsByc9M3PWBgqYV6BxQzKEpHGP3rqU38zDTkftW7IG4aHIxDGvGBOKH6m9V
7Mr7YH6e7CI0MR6yP3jluXvGDx2n5HX4wdyXMjmZJI+2ONje7ztdYMxgWQQuEZn/ZcMuNqS2mQdE
cWbH+dg2+0ma0n8KWDGIyMs8DmBeg4rOhklcASqBXA9EPgtgAketl4eH3q6GrpoxzsgfQgfQszro
AW+kIUhNQ1cEO175+2ku9pL8ujlG0RYzQwA9RCIMKL3r9aZWUfG2sqzYqQ1MwSuJF7d5J15vX5qV
XUUzEDq58HwAt6meKxKVHND/nmJXWW6dzIFII+SA44W9g4e2AhXBhlF6f0vhwxAPools4R7V82Ci
mEfqN5MdA11pg7KPgEvrWyU9WT8UI8/phiavvFlQ/Qp+8oWhwv+u/Mcl6hoFb63YJLtaRK6PaW5h
4+xAn48Bb8FjDRjO+MsW/lqmFoqYReJJRbn1kwyjUR/7HfcwNnyLanrFRIAlFlqJXjywlFDtgVkK
PCqQ6bNiv3YHGc1eZ9VRxSXDu6UqBY/Qr4u5IbTp5l2azYCg1QaoG28r0Hsng9jb+pnTBwfEO15n
DC6jxmgM+AjDso/IMdHdCM6zg1VI/+TN+UH1br5xLddkLjE4SNmQP0E17vpqgCh/HkGvZ8XjROOJ
ZA8TKoAhdwKJUR9mnAbFxiLXdhrdGij4+WifA8XdtcDKcFq3A5dhzJj6K8sAVgTbpF2jxRK0k3es
KCODt6Eo5Yb2rlwWeAFcf3hXtMHo/bqWzGyZj7B56BI09nRU3Vdu10HUFe0wbTjxFUsAAg84ceB/
0COrs6MHdY1AE9MMwPGUPncDYOyl2PcEXESITW7rzPtIE14N9VOkXYAjeEeaWyqjkQMI4TAJwM2+
CiKHg21Ic2Pz1qUgUYymTtx7vS8v9XI+W7BAMfqq87Cemv6ubNRWp/jaEeH1jh+CWqAwuGzrhVtS
quOq8gsnplU9x6bT/3CztIsEOik3rMq6pAUqjNZblEZ0n4ybVhZl5cRJ5X0blfcyed2jMSTfbx/O
qhh4fQQfCNHBmXa9IJSjUT6tageNNjYIfMY0OC7ZkrtGmPNGEm5xYVqUgbUQuFeE4XDsy1PhYu/m
zPSMNiU2OOGrMxqjIkf8IaQZ1cNHxzCO+N8vLw0VOVgNC6glDNPVliZ83856NOLH/fiZzVUYANxm
b9HGvFc7VKGhcejARO7Sp5oQ061yDwThBCTKLiDqzfS5IGO5YZBWhaDjCoWWZZQB1QwSzyX0eUwh
xG17cycER9lP0YbmvyMI5OC45B6qSTokJujLhjNPkIVcU0Q2qxH3pDPr/v7Vk8Hxo16KUScw68D9
XWuCOUu3wJBPgoGobW3u28AfxN0wIQQKeyas4vnXxUHvTNTiUBnBw/paXN8lEpxumR9XvuzDwR9e
3IzekV+n6kDfzT/Bx4IWdTQxcy8USKhzP84MES9SQML2y+mbAL2eyKxhWg+aEnR6n6CqCa+M1I+H
Lv+ER0uCKp//t6joFhLvvXtYBIG19meSEkb7esvcAuXfhJY+iopf2tJ45RhxVLuH3NpKEKwJ8lDP
hmdwMW1Kn5AqVW8mTQYKZ8KDKFVg6E0BazfB7Lx1PLclvRv1qdCiafYmjge0WXu7++LQZqd6sGHS
Ld/6PmBBoPLvmjAA8nrzsk4EeJBCkpM8WFw+goupMdpHKxV4pG5kQ9dXBaOAUXug69bf4krgGs8C
+2cXeRax1M4Ossk/8pqze0bbjYu7YojQXIY+C3SZos1HX1kP4va+NhWihgyV+dCw0jcfnc5/3b6v
q1KWShniTERgOuo6L20vYbawwUxUNCJkji2PFoK/77fFLKb52h+BJv5n2za2D7GlpuOisbq0qUEQ
3/lVtSsCwHYqw3QiQaxxf1vU6ooAAQH1CnAg6LW/1gie2xZTbYfIzs2HCBzBA/g/fLpR0ViXsgx/
hnmAAV/++YWDBe3uTGk2gOqiqINnICyLA2EZ3d1eyzvtBnMvjDYAbL6JBKLeYWkoEPGlID2K+zoN
ZeI+Y2DcrnXgzn33xeHtr20dovBlci6gk/h8DOt2lqjiYlFFYIysaOfxtSpZ9up4DM2jKak2FqXF
Ju+kaAfEyqxCBsYaX70/C3UckntlhabzXLpfDfXn7f3T8fe6LH0kGikk3vgtZJVGbNSfaf19Tr6Q
L2h9z50o7YYwK++KRz6+2NPjjKLDxlL1jql/5C8wCbDpLbNHtDgsy6lwZuaNrztph9a8q4d9iESd
dyoeptClh7fb6/3pXi/u2Tt5mloywvwchzy+useqe/Hm3XA3TYfm+IMdQaZ2VHfTN/y5yw8T/t84
Vccd2dChn6731icspuBCiQakEUnr2eMrNT9X9EMH/8LZsOfFXYu5ZAWIZidQMucfelB7S/6ZdF8x
tRdAEqS2vIiCsyP7zsWe1Ad3vO+aLuTz88yOZes9UiO5Q+NF1Bgf206cOmKdlauiacPMryuNh2KK
G6B0iJf39QqSjhCwc/vjq51FZpQcl7/kyTksf8+iUR5G+5idN1RFu+r/nNxiSQD+R3pQj9OaKfBK
zzbG13Fpktw1XBQgyZ/cPFRNVwBOM80P/Txt4SbWNeZCrhZJjSLtiFuS8bW1OTi1dzlTB69xIjf5
6INVG4G2Mv6wmmM6PKCUr0CWgdEMuR0S5e0y8mcNtrLUU1GePBjsnm9sip5j+mdXQLKO4BUBOc7i
+igq6rXuPOAoEMViAMXfVfPoVbsKj4viZIvQV0Yoz0m11U6pZ2n/kQvwMOJz8JShS1STa7jKK1Kc
hpcNYBkHTpnQe5JMYUPZLgmmEEzbO6faG8m9bELTwoCn16LdWTk4RNEPVs/OPajFGPk48XOjthh1
1rZloZoBjgx/Q11AO7QBnXskASn2qxwfa1WHTf4MXR1dEIsPLHKm17QJ1RR7G+/kFR2lyJYsz5Wl
TUzP2Va+YBVtjeF1Nt9aix9nAm4CcQDsF0WtjaTJ4gU0MwJZQL0g0Fp67DVLhqIGValLh1d3/NCg
cjqot9I44EU70PsA7HjPty2nno9eThyZ04VffqGfRW34+sQH12DebDnD61T2/GVEULlHMSvD1AoX
ROBGsUfRQDzlOMwXO1X+uWKMbyx5xTGiu3ahRV7mYGH09/UnNG5VISkVDK/PNLNDsD+EJj9y4+9q
llFVHG8v+OcQcX2DQcwCyDrCC/Ju+kI1o62Q1US9lmRij7PrGc+V36EPVJQpiZTT8fPYQ+PRhDaB
yjTJQjYtf4J+n09IZhkzFd8N4kwRBo/WZ7xmm0PvFzTqO9Hf9zn9VNqZs/PtiUSzX5K7IWlYJAIY
MyR8ur0j6VdptZhUikkImC5R5Xt36tywx4yjg2tOQFW0vQN742Fw14aJX1Nk2DwgN1AmRPCmXe8x
M0Wa16V6HSr2h2d3T67xzVdPg3hsnU+391mHVfxULAyWQSbGA4fvO8WqaKemKuPq1U0wnP5U8OQU
LBMJsiZs1I+h4ru2rv+YWhXVvhFOSJ5sfID2bPl/H7Dw1GLBQApoxqIZ+nT2DaFehXtIRnrsRXaw
4ZUbvnPUfC/Br5mfkb8GF8NfZv/Ce3aggoTj9Ccr0o0axZqKL+0daHlHUgpJsGsV99jsDUiDqVcj
+SL6v6bgQ9mEkqBX5pH/Yp3vn3WjEgKaAPDzvntATb5XKzQuqFe7K77NfoXqEkEMln8gfw1GE1Vg
RbA30m7rh30hU9vrVI52w+1BvTqJ8ZdDj0Vy5A1caHoG7cXRmKfd1I942o9hwuad3W31TKzFLlgw
thh6jReDDqOYmw7N61anXmv33i1Ookfr9UPZfzAfrG6fg/G64aFs7q0CJnTesQeQDdxWt9UTvvgA
7WrJvhbutGibkxl7r6rD0WOH5CM6zI59Xj76zN2I8ReVeWfHLgQuH3QRb8KFk6IgOOZish5Hqz2J
Oog9YP9vr2vV517urPZsMRQzeFBgZyejvbNKscPAGnQWnHJjDJnvRNYEOq0hOxReWHsbxvp/0at/
j1UHjiejjbFGLhaJ3v0HQqJmH2QR/XM/f3pp7zaCrvUTRPoYrh6NV0TTYQMdB8bQQpZffxYmaGdf
mB8a07OTvG2xOK5vKmqHaMKBNLw7rw8vz9CunZtSvSr2XQFIkvkR+hEbtqvLGBy8PDn84N2PjZNc
FvBOY4AkXMACyOu9i554x8xuwCXt4bvQa+AcPDyXwPHeR6gHD94d7bvT/3D2HcutI8GyX4QIeLNt
WJKiSIqEzNkg5A6Ahvfm629CEW9GBHGJN3dzZlYqdLO7ukxWZgMVm+/7hn/6CPcMz2KMvNDUOJM6
XM5xwwVPode7IxuRGnNuJfxgIOd6naH7Hz5njL+L003X7fNadUAZrHc11UfwM1HxEhTHgj3zXkOQ
iHDAXoFIoEHHNxIdtV3JKBcfj197NYtJKtRZ+wYzYBe5NeKNOjbE75yaWVMoWdoabUp+0HKcpo3n
87tB303EJ1V/odpesgITROpCBamwZ0+yAZuMoQrl47Ylp/ijcrXywqSpKYBKI9O8I8/skcHL2Z7l
hG35KDfHfrQ7wemR39//BReuhgYoGuZPwd+AbGTarV++BiCygMtBAnCR7WTc9t5JEjZFGBuDeCik
tTnzZWNgy2JBdwDY9syxeeHYRwxoVS9KStLU8YWOcCyRo0826YB6pivR58IvjbX9a27m32Qu5ZKs
EbsLaKYePNtS1iadVtYzLzXSXpLysWA7wF0qvWBlc0jf/a1vS2NK4m5NFXk6mLO79ns5P57n109V
MHknVgOWs5PI2lTufBx5Ci2u/vjMRYq5AL3lFn+cp2ePrUxeqVBvETepXxilWBtVfQAThlJvVNwU
r2c5UogJUcpD6ZVbPqz30bAGWVhKYPBNKEii6wfe6TlbgJS2vI9uN84mmx01xcsfgWFPRdLWvKKr
EMV7aznpG8G9soVYU5kSqUmDlfBuIa5GrobroWoAQt/Me7UiSMoCAUc2L04B/8TqHdiXZR9yGWtc
HEsv4pWpWZxBiz7TSkHG7SiUQ5E69WvRNkCkVg8sIPOfpWTQvddHiLNWnsfFg4XM4ac6gCnBmUcU
Is8rSw5qeEqTqRjFQh9F6+kq2clCWDOlvf+YmUXKIEzI6aB63YUdHDUEw061y/Q+L0nz5jd22Rya
nQqAY0/ioQHz5Tu3kuv/MGbcXKBfHzDzdXUOnEksBSgGbyBKegG3HXDfZmNXen08SJZg/WHIaOwp
SwbjsY2dWu/tWkcWkTmn+153+bqJInBUE2HrDWec7w1JMygRCnLxY1/rMcYyQb3JQHqxfKXURvxH
KvGpeK2rmgij7o2PWvNU680a2Pqnqn+zJ78+ZNZtKqIsG5MQoHHp0GbkFfvPPVWJUyv7kcN8AYGW
TNw/KRTa79Bm7R7G6IkrrXrUq6gxarAWSEZ0CDhfT1P3/h4tHhdU75HgTYXm+WhuhRBYU8Owv2D2
6TXUiq+h3kFq+r6Rxes9tb/QyYc04jy5UIV6kDiK3yHtOYDZ0lBXPTY05DI1MzQpNNqvvEmLd20a
bAa5Ax7c+V1L+6jtkob2lwKjqluhGqP3AURbK72cxb37ZWV21XpN8GKFK7B3USM+eJ3oAxUaBFYm
1dr5/g7+QJBvThBaKwh2AA0Eydx1BKGC2qcMa2wh4qnWqq1hy9u8zdqey1iBnb/itFj9p0E37LYy
h+GQ2f7DS7QZLO1PY/mb3Gwszu6s9G/wLik6+ITxb2ueQyvW1wKCpeAcTbR/v3XmAQSxF0Q5hweg
PGSeB9JzqAp4ez8/RTxP1MLxAGfa/18qcVdmZ57dK6gQyjWOMpPv0RLPvHMrgMTkIMWkTY45By9z
/0dZ/P1/rXMWaGWRykWBGvcXpQ2Hbdb3pZk1bbmR1XCNlvLnitz+/ihhgRFPxj2dLa7k0zrxw7K/
ZGa3rS3eTo+cwXzK5+nXTf9iIMtK7cq5v8DFewsw4/8zOltgy/QYHRJS+E+m83bUE0I9LzMR8+0Q
qgsywSdR1CorsfLyC/3L6iygRFe8UtMAS+W7zOwdCVw5TH8onS6zynQvxSYgFW1nMsma11j+Pf9Z
7jyp5BpEmh4Goy6sVB945A1oMKlMt+IM/5fr8a+Z+WMQM1Lc1DkaXRrK/MdIU/WW3YaYI1G+/Lc2
DYjCnZm12HOpNYGyPxjIkLliQnFOTpl4fMQ1PsyGrOMDsaigZlqHNl+Ac40NMVYBFifPalgECZh2
wxioIXLHKn3TqvdC2TDvPvOX73dixuiyuJayLJWfrj5udry5kmnTSMBVSjyw7ttVc6rpRRWNodsk
ptLoamRlhhTtKPBhdUeGNYjY4kn/tTmzk86EWtrVDH76PPX10EwwwamYdV7qyuoYwWK+hEwAJKSo
MaF6ce3JGSFtW7HEq+GJr/zgyM2bzMQksO9f3f/l5/7XzCzc9MAPMbLilBgzlii+aGiFiOq5Tg6V
xJoFNSSEPDwJe9WIcdYkHAhVhCQ84o9Ecdjs0DM5icMdF7U66H1W7vjaHsxes5ARC5Vv6/7SokIh
RgDFeJbEZKcGgff9fVh2nL+2e/YY9V6mtBzb4FWIMouGD5H2WBT0LdeOGmZw/Hw3sm/C+JSwW1o7
XtMYlKm2jPpQaMzKpywtGpM4eDCmOUJIJF7/8KEa1D3GIuBelKJ/B8hksiP2Rp/L3EObJNLaLk+H
dv5m/DY4O2lVrYkQygaIwH+s5KPA1lDD1pvQCrNtAprh+xu9dIPQWmQB7UV9Hp2Y69WpQw2u1szD
DX73s48q2LCdSppCsbuP/24IPXYUe8ChgHmY2Q/qQaRe5fNuuPRFYYw5nBjTuHnZOWMWHlRxzVtP
lcT5JmLKBDBstHwEkFBcr2sAEQ3oudAaHTPFjhq36xMrGTFt3WwFbafl3FYI/2rpGqRm6S36bXa2
nT5XC5EUKMMl5E9KtQ2L12gNsbp0PH6ZmPfIRwzSZSkjD5e2eu3aQwllSi6wwljEaMuljNZe16UD
MnFfAIUARAa4z683kgm9QmAyZrjUYLuFPrveKye+cdSucQJ0Cv/rIZGneUJ0RREsT4Cua2O+WvY0
CFjgWQBYKa2Wfxf+ZDxRopWG4O2dvrYzv2LAf8ehDzuMtq2VP6PymoOm/un+Ym6zmWsjM1det7EU
DxTIGCAdgPgVPXbLZANr3beykLjDDBg3p+4Pqqnz8jbU/wa2pQKS1J7Te/UD0U/Pk643R8bwJ33T
dpO98uEXMzwn0k4ZvgZUEPKAMSSgBgqROkH9GYTfIqANwzZVc4cXN3xm+HhpuqbTi7VtuT2/1987
2/usC0NJ6YA6S7LjMJ5qpzJamWS8IfsrPZw1S7MfIAFQpeoKWMIATaBuIqkwI/8FzGc6S1mgNVZ0
NBewNVgZHgiUwzDCADT09enFopgg6jWsLIr3Qhs4GK8r23OPGcOia84pa6eq1VUsZGYh1jgQCvIs
30ehxbNrdtO0kBR9p+l7gMpvIm34/8jUgcdUhptH/wPkCEAD/wTwv0qkHaTr5b7iB/RBOCiilcVA
IhBB6W1Ev1fO5ML9mp4UjLFikHSiabreCSHj1AowH/4ilniie52DhHVmKsNZk55G2cyLQysHJGLO
pS/paUik7JQzpxowo/AvlXY0oJ+J+qXwJzF9k5tXWdCZxreyeuWArHzmfJre53K4ME/kL60Y8RYn
j2atFOEWBdfoGAxgNb6/LcJ0tK8fJbx/ALiAoxMtMNS2rrelxKuURJjwvOwygnJaQQ6y/vHxIeof
x4eXl5e3t7fHx/etixIb+duRWP+6b/8HdntjH3UcHAQcUn4OPc+hzdJp3ChdggfgLIhs95ZkVXqy
9+3QrneC7VnCU2KPjrzhzOwgm6ytUBJvqds49z9loXyNGSkI9k3hAPKaOdQ1xAyOjJl1+SIBmECs
ujA930xN5q1y1iCKi7ZkvCeYPAV+F5Qk19vOAQMflo0iX9ht8KZZo1OT/DE1ZafUV1Y1nev5BkOt
AJxhYFqeUFPXlgZWoMLQaPIlI4dBb0invx588i2Swjg+vG0xWUKe75v8wa7cmIR68zQqg/htzoSs
NEqX53wmX4zdvjxeDtYfa2/E+qBrIfmwNocQddyLReBWnqqj4zi6szVNm1As3jjtVt7VhYQQHeRf
XzO7+MGItjmb5fJFIaGZtUblAsgXXqij68VDv41RTdquQZvWjAqzrjJONKf1PbYACeez/mf4KGJT
eBEexscU4jbPUJvOzv55Zd+X7vKvlc4BnGwIvZkwKLDvxt74sz9Yh0NqWIdAZ8ifgnxMm24luiqQ
bFM+Gtj3MyX6O0+yg3OSjg1xVg7CXGcW7n3aeg0jTFPIy81hrGUay/7QV/LF2zdPewuMaKH18ALt
PdMeO0Pnvk/Ad/4dtsoaPHHx0P8yPHnZX+9KUA8oD/MwPHIGFG332rls7SJC/m/Vwuv9bV+oMmGV
kxzexFMq3lA19RrYXEO2xg1LyPjQai6UNz352Pt770UB/epTsIuGla29DYGnMU7MFkzh7+28oNJT
pgt7X72AUUiXTDe3szV3eJs3XJuYQplfewgqwT7tPE+5sLa4BeDWpFZoMnpLXl7QTXNEZxWKsWZx
dlMBRGiE2GeUS2+0Rqf7DvNY7iKXe+KNzMIBddK9t+Ief9zfzFdhVhDASwyMIQSZz8jLXDHwflxh
lTqAF7tA18xC/4AMrcHoMUH738qslDwVdrEt7GoPNIQ17UFi+4S1nmIjdKjRk6NkQ+fApKeAUBKR
6esb/F9uh0ZMGP0F8EW920mbeM9sat23PD3YFGZHzoylrqxo8WT8WtDs6MuQ+w0ZpVQuRm75Jzc7
xCsGfhoEsy0DIl2FihY/Xe75ZKeCNn2dtIpyqQ1RF3bekXnKLWphx8zRif4ExuhAGNLmXiqrJOou
s4JdQGq7tiP8iN4Tj31g7cbxHrv1d3XBBU7MHYBrox6Ghs3sXaVqG6ZqHKoXgQxmY/4pN4o1PvAm
8S9xqHsv96/+QmkM2Ihf5mZ3BOaSeEypemlMEM4Amm8pJupARDPfMyO0qB2YiKmJshK1zfnYJ8d6
ZXd2U3zQh4mlgGXKtrqtN9kjJLwJNJTNl2ID0fJHz7y/0AV/+oO21kBbwqOAMXvOxjJUKxr36sWz
qSE4UO8lqsU6xYrPWTMzC0YFteBQNYUZhIFOv/FPmk0diAi/3V/NQjdXvVrOLCuKMVWuFF2nXl7T
DQZwrOgEROyTv5cfRrsxUqLgiURR841bMzz94fnVETT0XTCgCpT3nGtARiifxdKgXmrI18vv8jY2
SlM0FHs4R5/SChRiOnxzYxiCRfViIhoDe9a1AwdTRcF1baBdhMIEhQI8FJpoYBEeO7Kyn7eVrQmU
/6+l2X76tRBko0+1ixaYHShbgGt9qAQjas6y2XE6vxLSTS7sdmGYF8SPiHd3rkZQYXSlHpNUu0A+
5CyfeWP8P+3cPwbmvGl1NnCDNxmQ94wDZPiT/8Ba4sphX8oBJBGJhoA5TjCBz8v3AKVgEloutIu4
Z9+LLf9V/qVPqck/8Ss55aIlRAkTOAdMfShiXZ+EJvHERqk77QJ9muKJfio1QZUcumUBGd+Vlc1b
dE6/rc1qHHUkt6HkNRrKcxNcDEMy2ck/cftypzyykV7+gUwJn5C1DH/h4ZtCoX8WOUt0aMOoHs/B
rHaoD/QsfnHfzRq5xZKD+m1j9rhqWa5wYdRqCGihVtu9YyLsUP7NrDWG8YVew0QhhtkfZKMYPJrD
DrjQwyh9knoXA3SY8bFzN/xxMHRJrx44cxse1uhGFwpFMAhQGYdaDAZK57PmMdumjFrDILtVSGEH
SEmlXYP3M0BXODADwlsJMACCnhxyvdl1H4y14kQW9/bXF8z2Nq1rvx9yfEFpYKDrRBQzsISPypY3
L4+8kRjaW+xSu/jPvgQ4iKl5BkwJxt7EybX9inIHtUy4UZG8i8KOlsdvipLbjn+ZultZ3vT11z4L
eDRw0qn4RRVgSWans5SLqmryirmwWr5FHPpZjL7iJCnGMXMeSr73N/MmksaAPQhtRBS7QL0AhofZ
qoRIDtk84i8xAyccdWVqZOAtMnmhEVbCwR9urquVoQwPikm0o/gpip43o6Df2tBhFKQLMz5yoIbL
dyoF+RKBFhzxmBfP+wpDR4P0HGAm/nnsj1JGJN5FlKYrgt1/sf574yjeOY/10eXQwcZ/v8v3LHM0
9dyVOouZJ3839CFpPMvzjaYyagwvyJSUFbR8SfMSxaRuTblAYJ6gB+b20U5YY+S/eUyxSjyhiCvB
cjqpk1zvqNiUdZJOGSVGrD2zqIbWKBSUEWneMGYc0sIJ+Nw3i2bwVk7OkmWwrgOAixlu5QbxK0q9
IHlMKV8g8cfZfB95xBf4fFP12ORQ0hJbqaL0JGnDWqN/6aedJpRQmEXxGM2W2bvRMWXhU1TFAL8B
ToIjjOcRNtpKqStwJN8ngdVkWz/SZbof/S1VDyl4XiBgB4VilnMCRgdrgPShDbtxtKqS+PKRa4DG
zP/wvhOpptCGpLKY7Dn+Gxb7pPYww2k38Zuf6K1EmkhXd/wruCLFE6uOVkiJ11ml+iDg/+5fl9s4
/ucEgw8eyiyYxpqP3mFOX0JIgXIcZfkj8qcS2OMYPGJF7jt5VQ9G2ca8EZVCuymk6lTHMmtEQ3H2
5aQxeM5TdUnzjC5J/ybTCiHNlem1kCgh4YVEIAXklkmbKmtcZLcAkAlrB9oEpAMAQsF/X59KIeA7
GeyrsStUarwBl0PyyDPyJojjgoQAsLe9Z2RgHwZVDe4aavC5JSW0Wtm+2/gCE9USdEyQDE6V5Llz
azMA5Wk5epecJhmpuexEcWXFsiMZBgsK/JKRXB8D5TnkVrzPbfEFplVk7qAthSwfuAOvdwAErULB
lqzvJpntdbrgdJzVsnZXG6Hb1VvAMSXvW1ydsppO/rXTg1msGeQOk5q0PF3aX8+GDNpjEFWnvksb
TTVZBu2izmM9c8jawK5AV0mKtqqcMfDELR8wrYW5EtLQMTdUIcAUXlfUa+HkFGTPPgl5rwZeOBkK
hYj6rz9JbOs0lGnlu2UkotIG/lGZjSQd46aSVQrZYDWAFBoR2EltzWdHndIqteqQ0g1UX9cQCrdF
AoizaDiTeHvANwWJ7+uv8aFxkzeA/7jcWQ30JNoPf9mKRKOOgVKKPEs0us6E8qvgHTgIPPkWoDmZ
WEAX+RBnn/wDj/nv3EmoGceEojv2NbS2RLeZZCrcThIMTXtWXF/UFWZtH6fwdL6PKFZiNgfvNPjX
ZycqkaTWz5IOJ+rZk0ngI98VHpJTozwWokaq+jXrvocdHe1EHlcu0k+F9sY2sk90qPAveGWud20Q
Or71x9x3efURzsMz/KeBATSOBPm2gdRy60TiEdpirGfwRvken9in7lk0h96Q6I7TFVPkiXCULolq
dJ7RMqYm62uw7B/6knsfOQvUxKaQlKDIfLeHXzkwld0LpqBs/b2EvmF94Exxl7yMr4LvKCcGXr80
OJ2VVn6mn8bQ7CvAjIBbOIFYJ/zG9VYJmAztGkn13aqLzOw0FM9pYfa+7WW67H3XzEOb20UDKjBK
BPEhGD5L1pA5WwEuqJcIl9qoMbRmRx8KpCPQ7oxbQ2TsccBowmMcm9Q7ZpEuliYTOZA952JTOglf
6JB6Z+2pppsSVBI1irvMtyifAlAQNNy+2Y71m6KR3tf9cBOeo6EhbLqtpTUMp7xwRq8WP/P7IpO0
YgL1N1feV7KFYUdS9U+hv9daHdIz9KUAj46TRC8YacKjjeH8t/RIMyeSjDGA7LklSy98bwxfsr/x
mScRyPBsqwxGA4+tVQfZi0HB/wRvQ9LexRj6ME2P6GF3VGRLEInyxxM3SuvG0aZID0AZBnB3w4Os
WOK4T/NdDFxpSFpm46t6jsZx9pyWRq6YRb8r7VA55a8YUvnPLzgaTTIA+gjRJlLXecSrVLXPMrLv
1pElFzqw8YW/oURrDYC1YsKHNkT6hn1WY1zNxPhbpaeY59rKqi4Pe7Fa+ZylZ+nqc2bvQ5xqmd9V
nu8O+0TE2K9VRUaHJnoAivTguR50UTRFNjJUfo1O4yaNQpj6eyNm7quJ+X5MwGDrMlBmTGK9KXNd
qxQiyVaVkjJNCCbO15a7eB5RkkSEDKyCMi+YYLxbEMvSD9yafWTw8oAIdh/4Kqly4ClS0gvQXqoG
0JtrWw5Bc6viOgbDRlPX5AhuE2csf2JQRBlgqq/NOasSmvOFCNVVN1MhEseji/EoNXxvF60CPcGh
Sh8qJVYvGdcd/Zqtd6nm90YGuTwiBxz/msmNpg9sHBl8wWVfOeOtQb0Xv1BCxQcUuSCulJXZ0cA8
khImVRC6jSc4ZUgNqDXogLJXip1XFoRXzIrZgPvYCLInyjzHJWRMrEgBXPnj/p25bVKi2S2Aw26a
pgB8S545cjkXhUGGToQr2xEgTdyLYg17OKtI1Hlvw0sOKoZv0QFUQe59y7cAockyiHsFvLCAMEqz
WKUFFoOvtCB25eIx1azSByePk0VHxXMF+ZMq+6QiHsYt2MdaNiu1MlIPSpD8pQdjQAC5YMQzAJq+
diyQ1bGnq3m4hamUMLUuSF+BCq6YYGVE46a8NPvk6Qr8ivg4MRYZxF2Ry8uJ4PZwQxbtqgoonpg3
k5Kmuthnweb+Rt1UDWAUJJATDSTg8Qhyr40yKTC+IVvGbglIxEO1Rm4zHbXZG3r152fPSMh3JXDq
+PPc8KgMz90X1Onzx1bV1wr7Pz2ha0uoQmBeB2Ak1L5RY7peiFImXiYEUewO8bj16V4ctlyp7L3m
oXCLUTS77C0fnFZHbGEwone5v40LCQpy52luCzJTqO3PeTsTnoH4XOAFbslNNFi0I9GAiU+rjfdp
SUlS2uza7Mrtebk2Obtc8QCuKK7VAncMcj3ioRYucBjAehtH6ZtBken+Cm8LPoCcKwp6XiALAjnp
7EL1SdajO62ErhB0sRE0Y0XYjNWZTon0+5Zum/oolcG3ThopArzGPLLPisrvOYVSF5yDg3zy2xG0
P5g1479R0ZHe29aMU7MARzTpHmT1oNXWuAc/D2kqkvK7aK2DuxCOokYKGuXJ3UMEd078qtQ5pTwT
U7dm9t1EL8HrCfMknTyLGUmebpKDipbkQKqj4GrysewdP0eZrydKurI1t30lbA3kgVGaBY8v6iaz
+5SzfVJm4MpyS/Erzy9teaqYo5BI+hCYPjT6PAz1UxcaHwJ6xeIWUhkE4SXf8ITPzPs/09LxmxwG
8Jfo/eCxub5wUVb0Hcd2gEkJAsIhrUntUqA1cLnZ6FCliA0ECWv5y5JRkDOB0we/BV6WmVEpqgIu
CcLIjQNVdcS2Yjdd88bV7Q4opBEpHtVWMqaFCsgPfwJ+eSjPTFwR1+scCi+svAG7Ooqf4rAZFA5y
6Mg3oFGYnHsE41Voco2prsGCly4cmI0nQjCwtKPWem2X75qcIgmnriK3454Dw0mUYNalLscV33Ub
WqFgDAIqDgUWkPjNh22EpmMHRQ0iFDgCkBSGcF4rj8ySc74yMf2sv542D74ZU/40coOKI9ykDzAi
bv8SAF14ZtO3QSA+xlujB0hu9CutqaUT83t1s2BI9gUN4VARuWouKaBm6RmdxhwgSbmCdFfJVNBO
JYn93+8GKHun2SUI++A5uF7vGATcyGpV5NYDxcDsxRMKIxB8nfY57mOydkRvX1n8ghjRQeMXOCG8
5NfmvKyNgjHDGjGuyllZp/KkTvtiO3LjExNCk6FplMjwEas6XJMDGUYxqisGTWjUTAkqBHVMoVwq
9VZTyV8KHQRQWzHhDtJOqyPtk4OaPdNoEaJow0GEG2nULMipQYyRJyOHnyPZNRLKrhjVI6rwCOll
YdxiNJWt7GiNr2fx/GGLQDOqoXiIctr1BrGZNAjiIEWullSGP1SOVpyZUU/SC2rdQmk1yNB7dVex
BmZ+WX8tCpqu6nzRmKGbeqNg78W7dm2+Zj0+H/k8dtmsDfdMpmKEWo3jIxUDN/JC9pCO2WhLqpfo
Q969/eeziPoF+m5AaEKh4ydG/3X3JMGP8j6vYxfURJi23QmS0RWmCGHE/M99S7ej4ziCv03NXCWY
VTUvEqrY5feYudy8KrFVe+ZL8xrqIBAwYwtDmNs80hU9NZMDjcjg+Ad5tRt9G9MCcQxGfbyULIga
5iLrrZcIYxTGiYvydGVkPAfGsYhAauX+chc8y5WZmYMuVChr0S5K3GSkmFLegmsq4Hdgj+nXap0L
edTViubBLV/4AduoMCWceXuESvmL+gb1ZNVgFL02UQILrb4j6H2d7y/xtmmLXxTKFIh9QFeDEzyL
NwKBoW0Z5okLuJmJgvv74FZ7an3TQ0UsaqgAl3RGdZR3EC0Ydng/1oKvhcfp6gNmV0ca5BAwxTRx
SzbVyCBrselHQ2rdX+dCNeV6nbO4whczIPfzLHFzQ/aOTWeAOo431RRcmBbDO9WFL7dy6qxYXTxB
v3Z35gxltSolUcPilMNX+ZkQ9KYiQ3ztdVSCN6UubHVz+DjdN7rwVmBDVdBtA5UPwciZTdbnIXAC
YTuXiZBRghr1A49GantNG+lhGzJ20/G9LqbZGqB0ofQ8pePA1ABYhpqqNnsU0cHx0ShqYjcGO9+B
1n3O4Sn2xUb3c+jvbXypGNXzVHt79tloqEkPNRrpIc+yOtPDIUqeA5+2XxGjVe0X8r1qQCm6bRhQ
cmhqGWB8pACTbMmJeWmwVFbGvS+N4BEJyyqX0YzotE9GQKxs9VEmZigpapLJxX3wIfShHxpNT8to
31Zxn+pZKuNFEKU67Yz72794lScSMLzSeADRVLp+C/islaQiL2IXlYSaaQ21IpwPegTvpGh69yCh
Ya3qUQg2qA706zomW+9/AL/wGAm/P2B2pYEXSmkM2hN3oE4jQTgOnHUySaJt5RNB0CMwzn6CnbK3
VMBL0RqxgopIO6YBw3L9t2Reg2fsclw/1T52PCRaci7kPbot/4fPBNQZ9KgSAv0bZqgOg69DTscY
7GHf4Tvr0AfIgoOUt7TCxmg7Sy5JqxIkSXrhQ7RWemW8xwRI7FbXyljvEZxHG88z0aaMeL2MNm2/
KUO8+KRQCEsvK1+7dJOhzo7wYlKAR2Z2/as2KJAzY8/FbjY4hbxrIGMXBRbqgwJmmanw3XShWaO2
31KOtNHrkJLI24Z8j48jMhqYxUYVnrVBlztMs70M9GkAvCExyoIh3VrTfckDIIdCIo98fkrdrr+V
CcqwG6gWu+jqt4bfyLlRJINHNGy5iXaqTGJIRjplyayxYy2kNBNSEDgVzO7JUIS4thyXmVdEsohd
klnfqXqhAtBgGB+lpMhXHuelGACNR8gRIfoGZ9ksJM6VwpfKMYRDFzgRfNbNYFIte0abZ8tGxVq7
ZPH9QFDLA9GHEhDIaa5XxiC+DBvwuLhsgjEnTrNoQ2rQYtUXebDQDwhfotEYgrVna3IWs8BykkT9
x+zsdfTUIPRo0SRuIRO5OCrSvmF3qoULykS7vLeH0l456NNfvLE4vR0AjskAkM1+wl4qKi4IxsQd
oGsvAllEvOqDB1i9Ig3/gmaIegwQDVGTGYy20hWLxUsKUL8GLuvxLzdALnjlk5b8GfAyoLmdxL6h
JXS99WzBMWHDMIiNoKa1BQ8toCO1dOaZStpDwCXYcVnh6yyThHoDuueV9HKpPADterDcyChXoTAx
8+eR4gXgNI9Sl6kgMkJflQHdPdFhlK0g2Glf27F/grylGdZrjnxa2M1PgeoL1DNQ9lTnYa7IJUAR
tbDcSaQvThWbGpAD7TxqRm2il2ymV/JLWz9glp/4iSXJFVwjcsHcxJj9yKGRF1ixBl6xxz58VmOD
9XSw8N0/LwvXUATX81StQfaFAsP1j8MMtUS5hEvd2ot1Rtj4VQtOjL22hq+5hYSKQDAh49am8qR8
IwZVFI2s5pGQuvFDeWY2Cal0H4j1pyfu6bMk/BqX41JN8Mre7NR1Y9rWZQB7GdkHlvh3Gtp4+h4f
j9GDTF5yIuhuRf8/Xu+FG39ld/bQpClXqSPlU7f9RB4Qibs0eE8VW8pyUGaEtliqxJP24Ohi+3PF
7Dx8Tm7EkdljdKjZZbmZxfv7P/HC/bv6oukI/MovmVGUPaSdqYsm+TQlkBstm+DU94QLvqt+lSxk
0R6gaiz4KTHUOWcXGoY4VKoc9oYe45MOiq1kk9nBucdvDmS9zhI9309TMibEPXWnI8ZXsvMq8nx/
2T9Iidn1m2KTf75jFs4mLUaOAw0nYAcaEqIRAQ1hAjpXnLvv5s2ujAcI/Vk52brn7uN0Wiu/LpWC
r+zPnvEqbYWCK6Z9J4CzgoOwfEDWklG732bQMCcBksLQOPkf99e91On4bXfOPBQODVgmQqy70QeJ
YMgeSbYee5C3sA1hc9/Y5B7u7PF8wAAKBWGsBlijquxasMDS+ugNz73/vQqMWSoRXS1revh+HeNE
jcRsELAs4ZBgvAaVGEwGt7uqQ2pLSvGR/ukAUdx7axXtZc/17zmaN1Yk30dQEeBGD5yTFaTJdHbP
PrPjNvoGMmeMDAa0K5lZnHl5pV6z6Jx/WZ75MByfrotH7C4rnGQOUDpq9b3OrwbHiz5rKmWD5HVS
w535rLKTGVH2gemUmN2EeZSshMOwAxjwN0xWEmXq7URW+c6/sFKjs6ql0UfUJxM0CbVyjb18isRu
j9S/HzNzV2nDxUHP4Xem+b4NzP8h7byW41aSrf1EiIA3t402NKAoUhKlrRuEKAPvPZ7+/8D5z9ns
akQjNGdiz83sGGYXqiorzcq1RvIayUV1gTH4FNzOfbaXtupi66f4X5PCI7gkvZDL8J01w1PiYwsv
qv4NXLGySSUi+MalqEpcD95uYcFHak04xHrYhE1d1K2Xpkejuvk+JSfkZDR30A/R1pSecHrebIGM
MoArL6hhcVeNYm7HyW87L5ElOCId18kdF0WbYEv+TIhzFkOEVbzrIFApX74RDLy7mT70DWasqJ3X
dv1LYE/Z0XGkLZD5mzDcu3PxHyu0bqnS6hQNRfWuTp3KIuia2auNApIpU5sgz08hwH1N/bRsgb9J
ufZhlOw+vY/juHt2tNB2TklvptZD4Re6sbNrDbpShkHDbt/oo/lLa0ujPPiGFX23iYM+F76sVDCp
OtDEjU2nf9CGgUp8JSnVc1bnpN5tWTgvxRhqf4qpqH4arTo/pjEcN3mi1k9pOwEFD/wsdsH3lZ96
dewRENcKBBbKuRue46nLHocsnttdbDkSM4PaUP1U8yJ5JcNjJN0PU0hx87J48pNZT91yNswHrZQr
xgh74hm3qqPwW5iohO1+P8gWYKJhOqpz0zsnMOspd7cvkuizXuQhJfvUmR5qvZb0Yxip0t2I1Ner
6cfQN4VFq0HID3P0U59Jc/4hjyQEhmd5CtpDWPm6vEuzQfocyFHybbb64vtgNdZtLFfTN+r4IO7l
uEN+RMvR0KBikVaHJit6iAT9AhmNtO+6T0Gl9vJxtLVY2UNJVcVu2+aotaZh2wAY61TzSzNrY3do
ciQpdgvU9kcYFQaAu5EMGP3xWXrq5RiS+y6q2mLv0F5sD0kVO/5u7o3hnygPivkWyD0lEqNHMOR2
GgO6f9efOZHPYDl8kNTJDLFTZFXst/Ty3RGP1Dhs1GGkna0oOcwhU48gsF6YQ3iUZ4d+ux9b8nNX
FzFlrtSJPrVFa0V8EG0hP+4KtkKpHN5hbVKyH36ZjpQPkhiQa0X47RKdgUFIQ4ote7U0bRrosm0k
bmlGmbVTEqt9QJtRznbRxLwH7PQWoROjH/IDA7rZoYbS+mfnz3W1h3ag/S2VQZ7s896OKEEPMNAf
FGRQ7ofS8T+BPMqYaOvSrDtaTV8vxTmSb3SEqKvtLFO1nsdmkOW9NBlBeujHeSqCndGASYWBS2Oa
Pa8R3d7I0lZ8FekqWs8LXcQi2nn+uMdTX4a5OQ3esNDPDydTC489yi7bOLXlLwluhC6xTpeHogO1
DsHX21Lej50cjJ4dB8rzLJnjznEWBGVcyoecOscu6sYWAZrcloEW4yk635KOhTVVO3r+wWHQq3gr
VVzxoKSH1F0ZPwA0bQqhIlw8oOP1bPRQYZ3Q1ZNSNzXNP9cPsfDKcYZhCeTzOmgL8yqIPCu8cU3R
RfoMStM42n3hhlZ7R0Mxg1b1t0N8+vfm6IzTk6AibFF4O9/SeTZ7nZFQ2SsYbHnsfD0+WiWHN6un
HrnK2XK1aJT/rqr0tkZDpiW/DFMa1F3OjSIMZQ3NKM1eVMbOwei67Ib3trtDwatApX2TFW+JjM5P
E08e+shLSks/WYwN+2Ys2NRQ9sI4sqBN0ksAuBSNjamXNvA9QlXwP0sjm2EwjwrdBQ2xNYC2qNVY
9mTDn24NM/+htvZwGiOHx8afoRUxFWipFak6Xt9IMfJ+swyDB/UBhlTolws7KUt5FBSqNnvjWLlO
pR5ku78ZOuepi+En0+M9bGJ9m7izdhsVzbiLZifclX680Rh52zzhY1NHIZAB08LMi3iiQLg0DiMO
iqejVwm+l/AK8TWz38UjwO+QQuOhK2sTfk9rdCd0Kihq9c0xi7qE/8tIOXzof1eRpbud0ub3WSdL
D7I8z19aGLmOTLHVe2BP6W1ej85NXoXlp3yq2t2UM9CVZ3H1wQ6K9tP1j3t58zVY0uh8A5VBSk2c
IpHLSC0btZM9bZw+AFz92pbAq6/bWDmk1N8gcaesy4UUIYTlBM8QEc3ozUHbPqgqE0Gc5+jVUjvn
5m9NLR1dgzoPif9Cl3d+/zLmuYpQK1WvSCo6ykY73TTZnAGMbMeN+3C5KtbDOVj00qkKizqhcm4W
8Uj04NEloirf+KdhC7dxGa1jgvceyA3PKnJG56th8CrkszqaV8tRda+2zXSQe8N8zjOtgQ6soabb
ma1rjGbgOvPUhxsbJ1atuXnLD2DIaPmHAXHhsaqdtDY0X9M8qMqMZGD0wIn3Q/Iq6fremYDFlicd
nF8pg2MMkPOabq9v5/oPgFnM1ijc8Y/gT+0MSEvGlI9X6xkNuOCQdKObytWdpc8vivyFAsctukNe
LNmP8tDs+ugvuSuXT0DohTQP9gEMGEIOXHXYnyBd9eQio6Kt6MUdWtW27oa+r9QbH3xlwxGFZsPx
cxB0ihXbQbPiNtZb2ctkjUH52JoXOSVdP1pJM7wM0E4eGrVPjrkVZ642O1s1o+Vznnu4BTq4YAcR
QXFgFDo/cHY4Sj6nSfb6RnHujSliprWIG2JaM/2eo/204X0u3xTsLSNsML/xUosQQV+R5JnJRNmL
8ti8IQPO7wLfTo92oPYf08TPPkgw0T/aBaqDGydLqDks+7qwHuiqDvgcqhbhZKmpbw92z1JTWHv9
wnma4umlACkRd/BHxM5TWISfm9hwZ0bCrtteWTWm4RVkVpCNFifro0APR1ti1RUVeYIC1+//KWIP
ZPeutEo3ak7X7YkVuf+/1n8NLq7sXfagRT5NAlq5nlMNO6n6J4GButFApZbSTo8hZA2ju7yq8t1g
KRu2V7wktG8m+0ssRkKgnpuek1QLTQlpbTOzs72aBIqbZD36qb2RbJi6fMp0ZlGXBhtVV1SGBW85
RVHYaVWuekdAtxvBpAg5Xj7h+z8uvmFMEpojGb/qjQXjpYhcjN2dndPX9tNfctR8aKd8LyXVbVlF
z8McHtTXYei/xk5zYCbo4Ccyczfzbo7/qNV0CAbz4/UtXrm4NLjQsNSXoJMn8Pwz25NplYA2VOAB
odubwCGq73E+uEm95aIWly+4iDNLwlnq5iDzoRdXPSs8lNI+RhXtY5jef/m/rUe4nXIRmXJloPsO
J/9e7h9asz36BjP9WzxGqx8O8Bsenrkh2nTnH85EjqwZ/Vr18sb5MNTf47Y82vTLDOXvWB7eDhAP
KFxp0C+jJ7c4hXd30IjHEao6W2UsNt3n5g/oAG80Deb/xNo4q2v3YCF05NkCBq6J5TDHt6ze0APN
M+IWxSwr+0Ic0W8EWisvM5SurAemG5nlvAHD3q1HSSRTCdJE8TRmzNzB7obbJlWCGSFLJg2KyJgP
JsSqN7VtlbdT2XWHiTD0YbCd9oujW/3G571ctEEUhidnXJZ3U4xj21DS+7BOZK9p1HnXN3ODGECf
7K8fy0tvhhCIBW82uBwAhOL7nCTLNBMb6WV9fDub/kPbdreBuRFZXr4PBLC4SsBQy+SyOEjYTpmU
yOGseInaHNqsOFalQRVvvp/k8YdfqU/auOE6L28B1XeV7wb4ldBbZOjMdGdweoCSnp7n85NSNsws
5r55Z5vd7EmDuUWfvbJbQANAI0PdBtfpBcKEgo9dzDVhXavm92FhNh7Ut5T6r2/XpRloa/Rl3ob/
MGUmhDNxbRV6JI+6V2S6sW/1pDkNRfD39w1CFcJ0Y7lzDufi/GanUp30YYOVUM+QNhqp6BRdtkWq
d3n0sMJQKRVuBHNgiTi3MltQ8Ywtc8T26FceqaPyyt13nqqm0Q7XP9uli19QP8vskLEItIhRWQMd
TQQCzPAkBklORpnxYsm5fJOlqnaa4n56CaVu6/VeWx+QP5t3FoDUBexw9C3ororW8KJah0Ml7OJ4
2slUmPWd3hTBFiDn8mgs44YcCc4gVMyG4PeLfOrKeagMb84qw7X7uQPb3m4xCq0tivImcB9On6OJ
OaJTJv1cMUbtWZCeFfOjkwQ3SqxueKW1/SJ7X4hOIfZRLwZO9bJFvjkzvciOGrfv9fTWTLXhxvaL
8MZpaQZUdh9sHJKVpSGtu8TudJTgLBFOfaGbIyM9uuElZgmoJwzHezLEcjcpyFpfP48r8SvjQ0y4
kIAt8zXiZmkA82vddwyvsq30xKgsbcIcMW1TqTuvs2pEg9Kwu5kQ4nb1QY3vs3FSNmVdlht2HvlY
lL0WhiYKmQon9fwGRmMfyL0PQboj52QF412rB8Dk/zFTz8yVXaGAojHpXOy07JO1mTSsfW/ec8ib
TBUokcgSWtaOHPizbHhhAi1D3IQjAxpokRN7b0HjVk2Ra9MrBJdDjnK+0GCULKnrbNOzzdCWobpo
xuFjPEWpunOkftQ2GOIvryJgYwrisNeCd2UU59xclqZhpTea6UmFD/VWajW/y9GXN564y0UtVogO
FggWMYsQUTazKeFdZdNTa5tOcu9ox1Sj3bWLkqbbuJCrKyLOg8kHxBdV3fMVFRaiSKmUWp7ThkO9
o26I3NNQOKb+16EeiwLWRjOXucOLQW6lso286dkpHuv8JfWt7EaW5HIDwCNyExG7Lq8bfQGbqgRX
UFhPg1iWVZiR7xmBU3xzyszZ2XEjPdZD3d91gyHfB+Os3DE6BYjStLRjEoPwQdG9e66U9FaP49SV
Ez89WDEK2Agr69/lNmm/xuVUPlrhYO77uk2AbEdbFayVXWcEEejXwqcuQ692vhPWUJP6M57nWVng
u0VAOdXMjE9IUGxs+YqP4nJyuni7iO8vlJA6a6QDa6i+1/J8McMmh+E3k7c6PVA3iX5WhVl9ZqKq
6vea2YeoyydD8dInhrK1ZBFAvuwWASrhMCdimfcSn7YUync5Dm3Pt+N4X8YIetRS6LR7O0iOVWz5
N70i+fskI6yrIdg6tJP/IcpAUgzhkDykif2i17F2n+L4N9LUle0gfCEeg36UAyuSXMlK1zttF9ie
3SHVYga0JYssKJ9mii0bV+PyUSSbQwYWBhuLcrwleOu2W6pceZk8DEB1zOynBhy97hhtg7LML//a
uTg2gRk3kBQcaj3hmE1a0HRGYWUPhf3BdOqdMu9MawOMc/ntlpYD1UGq6PgpsRjMUuiuJWryMOd0
ZrNR+aUrDD6bATWr6+/tRTYAjyr9SWg0uDcMowmuUkucXAsDcIA+j+ljmkRL6RVR8tSH/oirs6VS
vBzIs4d1AaLAgMiG0R3El51f0lC20Fymu/6QZ7L+aaLMsu9hC93N4fB79lsDdEo7MzasOc+qPG6N
9lxkW1gncKfQjX+gOyGstqv8Vqvbvnjok0B/iPN5XugQx1MTtr8TKYwei1Cu3RBFmU/XP/PFCV0M
E+ii+EAWfUGJqnWZFsyZUzyMVQ8uV9OCUge84AeMo6n0i1BmauvfcTlOf3sLMYyDotJMrkffR3hw
I+hR+lwJy4duzsGZEFEeOE7Rzk6HduNiXLrFxRZATBjt8MDAjs73NjbyWE21rHwwKuig8rp0vHYk
TFMKRfk4h3L4x+6XOfR2jNOdFUTqR1QLNueo1vaYx52CiEU1kkHP818x2EEIlKEsUaitzU+6BGxF
NsYFvQDP8qh280M8MDMmy0X3KTM6xjKiNJmepgLI1+wk5l0rGRajis6rGsz5cXam42jWkusnbfnj
+qm4uObLB7PoONB4WTDrgvcuo95wyqguHxI/1g8pLFw5UfapzG3t9bqliygFS/hhupkojdBzF7Jj
2j6JYkpG8TA7SrSvzD7dUWDINvzwpTNZbpdmQ5JsQLUixq2wdvtVZFYaHVC/TfZVn0O8a9eI2LeN
HA+umbfGeHt9ZZffEIIPpteWAHYpawi+n1wcSpaWiLLS52D+lFfJGKIeH0nVYzkW8XT4W3OLsASj
BcggMrgm0lEYnTbMbZfaXjJ0AK0surb2A1BH2dhFchhAAHjd3uXGUR7iRvEXHF4xsdZV6nVTSZNt
eYGaMI3vy3bcI9zkhMFGZH75HZHl0bGxaB0T/gmXlyMz10ke2d4IxM9lYC2MdkDFkk8wCBnRxkFZ
W9V7Y8IrQAUvRL6d2KAD37Mjoyp25hjbx+vf7tITkLotDF08NYt8oRDK2k3BbEovWV5U9epJm+se
Z2so/S7SQ+hCBotgwWiZ/kNWPdkAGV06fMJQKl40YggWCKnPvVDjx1M9GKHjzfa4L3v/Phoj0AHN
57lXTpX0+fpKV76nBiGlCWWDDvONWKsM2qkYYiJEr6vSydpNhpxKbmubyRYBxsUpgfKMHAfSF0CY
S8nofFk6lPnkIGXhyWZyE1m812qnwPsH6/b1FW0ZEl5qs7I1PzeKwkvRjVbRCR6erDK6uW7k4rMt
CuvEP8yf6bQF3sZ53tW1fX+CGMsfC2BDbXyMi+JzLnfZRoV31cgb3IrCOeydy79/Z6QOpVTybavw
uj4CyGgEXfRBDvJ8iw5m1Q7srOwNovHqhWdCSmqZ9S28MYj82yFzIpe+8tasi3iuedU504QxgLrg
QBV7fGGb2TU8iMa9ObmlkrhdB09ufKit6TQGf+nasQVMj0EulUIMF1P4coM5WUZp+MZ9Kn+029Gt
IDxp99ePwNvVeB+QvhmByQ/EwRuNjOAkpnRaKhWOec+UsASGNYxfZt3KX2DgNe6qyQm+teSqdzMY
vVOgzSjAa43+Ve7M4Mkc6/QEDzw8d3rQ3OVlWrtjpv8sCkdrGP/SA3MjYBA92vJj4U0nOQcbyvMj
xDbkd34MPwcT9i9WeTgaJ+XQP/T/XP8k4jALAJBFa4WwBI42Pr9YAii1eartLLXvAfdlrs/4960S
OpJLz6c+0REc9/lUV4d2rOx9bEfJB7NpxpPUmohNUYvz7wrVRs3MKsIPVtP4D5YUFZ9ruWif08wu
98M0wHwJV228r5tA3retAjOROXVGc9At8N27UAHRu+FQxNiERcEAhzq3BeaTuqngUABXZ/M4m/a9
nk4khidFbW6l7ntCfeP659syJO6RPIHraCz7vp/vgTa42qDtsugx6V/+Czu82VQIFwYocdRxRli9
jXTsWMaExqV5cPLoe6nDSjpbx+umVi496eG/pgSvP5ldIWdwLN23TvfRz8wXq2Jw4aFlYFxVhw1/
uWVM2CjJSrpOLVgXnGlSsH+Q6uebdosEZm2T4BhfmFDIFChTnTtlNe0irQf1fZ/2c+4OWpbfNkVt
39hT90G3JmVjr0TfvBw+4B/QVbJVRFeCObmHhVkpMDfUDmPeZt7taxXC+uvbJFKukEGgu0cAp1iw
y8CLLTjMhJpX7FhV6A1qVFZuZAR+eejDtv/aBD38Y7E1qD+aoVl86cTkC5PxU8eQzahCEZoUTve5
s+U83NfBEDAwOSlagLBRkejaTgum+bU3s/TJzGVFO+SJrvqET4Gm/JTLGvImeYLP1YZidElnIzWo
trpiF84P6U40BcEQUZsEXShcLAZcx9mIGRsCwl996a2deSMrrhSfmOe7/iEvMlk+5ELJQKP0LXC0
hXSpbMw4t+0u8Ox61x6rD/Dbvk71/g41iq335+JoAOalcYkcBOhl0OhCDqhMXeRbyhh4Tgwmp7ef
QPTf6LUB+1YuQW7+va8CSNUhoGigOeZ/irnuOrSdk7SF3by4eec/xRJWnVGuUYpoCLxWustgKFS7
6pSqJws9bEvKT9e/8boxi+cMkDiMyoKxAdUbA+G8wIvSr5EmHfrpTx9+Tov0vh+/XTclxpLsJhQb
NK4sdnMZ6jm/7FKbaMDR54B5q2qv+ncjcw7TlrbshUcxCR9oZ8IHS2xMSHluxDGKXpULK/LqzH7o
/BdfSU4DTMV6t5FZXMCTWA6WWAv0WPguW3CQveP4fpiNgMgU6d6wiuHA6KnXVlrxaai06ZSMxXhI
FSM4moGSfBxDuzlOITxrQ2j3J+Zx1Cd5ALZeKITWFZHLR5+w/rHLteeid6xnAMrD3xLlLq7JoftP
O3sJtAmEzz+P7jM7Eg1R7IWM3ui3SuCN6LLpu+wjHL3J3vjR/PL9/dF/yn/zm6/v//K3z0K8N9tk
0PhfNkesppq5D9McjQmvY57Pd5vCm58KZecwHTvsthReLsAy/1np/1hTRA6AKQLCDsk3TN/xrzCo
bqNy2quzfoJ09Wg5C3X1fZ/Y+/wrvjS15o21rpqnOcwkAN1AOsXCvaoY/6kn2Yg9Jet3elUASvNp
Xxo9Y//wakOHHBnGR8P4J6i/do2+D2MQete/98rVhgHh358gXIVCSRIjMUy+9/QjiF8s2Ht8ad+3
sqttIa1W3gRSqgU4TZ9vSfPPj1U4WnpJnh17/nQzVH9GJnKD/nvGlKMafDGSbqNucXnJ4f7kyy4d
ACKHt9Gtd7nckGttWqtd6CmR19umW9vRPgcTbmSv1z/hyguEJZX0B2gXUP03/qR3lmw/CtSYCNrr
j8ZOdauHdFe5obkr980GmurSO1I1A7ZALR4QCP2T8084SKVsF7oWUtFSl4mLXSZ9ybaMiMwY3H+s
4IWXWgxFOrElGyvNTAcxiLzhMHr+nek+m/oh2Ev7er+lhru2Se9NLcfz3aeL05zZ0BRTVfFbktzg
KXfu23ojE7sYVFkWBKAYBlaVmAs1onMrZjw1UZE3kaeeqmftm3xgGm9XW8en6jUdwUnmX66fiLVt
em9P2Kakmgw17rBXKEzYQ+MQ0nqatsqbl67yfFXCfUqMqYmlBivRfIgORzBOyqF+cn7rG9VGcdD9
7TwsaSYe2aKAKwbgkhVolm8aEbMoXy0t+wjP4qmwwme7To7l7LhR3ri1/s0JynFnt/XjPEl/KuZQ
pU0d7mWjzl8HMigSQ1JrYAks/3wjK8Lo0sqy2LMelUfzxf5l7n8Wexl1aHQV/gv/8d7WssnvjuaM
4pizwK28Jr9DstqdrNe6QiR7TDZc8Npp4T4TIZBwkOwufvOdoTSqwiq1kZswkbfPB8SsjBFa1a35
+XUzFgV/dFeWzOPczAIHCPJmjj0azk/xR/MOTGj2nD33nxWvchEDSnJoHbsNj7V2wRcGecYJKPtT
8jy3GuqFFM66HnuBDKMxsQrjzjtqNL2+EWqteq0F76cxygjroRikWuTxCsc08r4ZR3PazffDR6Yl
D80tCdBGPLzycNM5eWdLeDXLOYYyTMLWgDSws/ve7L4SJexIQNwtBc3lA4lH/r0pwXc1tay2VIcj
rzkYh//qjwOcoqMMAofX63x3ZKVXw8BnxqGBoKNQsmG3BGb7695w7QiAyf1fI8IKyA4Vcx5rwkmY
L82yfSxhXEmcp6C2N87A6reiig99GJrbwHbOl6Pq1eg4SRd7sZWhASfFj7I0bHV5Vp/7hQyRSjSd
M1DH51bGqijrOuW+Tmo/nupQ4Zl0ZmNfAxCmPWH/nCRNpmdqpAfIfJ2DP2yyJl1GbYwBAfGDKoKr
TA5z/hNI50d092T8YGQgruzY9zVj6IdQ1v5MTWnsR+QbNs78mvuAlY2OMT15Ig/BHfqzXo9+slzk
2DlRrJlvSH4T2BmjfsMfrpwXohtgDuD5mMUW2+BmKXfVkAeJpxh/Cr4fIYGW1O4ySHv9YK4s6cyQ
sJFB2HWlHkuxZ6jpAYz6nT8YHoQYh+tmVt7pJddk/EVZ6jyiCwyY0u+zKEm8aHCqQ+nnwQCvrfNq
xkjN0IyE8sj2FYif7SFgyn/YhECtr/PfHyBs3QyTNMlNkXiNIn9TJRS2ZeMxnaQbXzYH6JPhyDG1
r1VQ3UwdXJK0OMFPxlXqZnEX7sc0k3cRyOT99c+y9quoseF2aHMzuyv8qrwAiwe7Q+KFtbFDtf6Q
zs9WaWxUKNcOE+02us6U9SgSCblsFWthB4ZtWXvzUFU/Qu1RURGdpFDz98uBxI5SFMhMHLZwJSPq
UJHspCxHqw+Kzniw9dpUf93SQcDtvRXRYXeaNfhNlnjdwQQDEeZflOZ3wYz1l+urWY6+8Oos4wYL
rJbhDebwzh3MoPVOPNRz6kmqk7t1X6K7mg2H60bWTsB7I8JiJqMtkUOUUy9MXe2gQgH2938fdnVi
fgBEtKeEMDwLaq1pjJLnoPmmpi+xelPHf66bWDteUOSRY8og++hMnX8npcp8CCUqTAQfMv95TG47
f29mt9etrO0GIFgeG0AFKCEJH6rqEGgdDTyiVszlb4bXGtcwmHPecLxreRLA2H/tCC913ZSFNChh
4pXfUqJBCVZoBaXWHmlPaKLrSj75WXqXltVunrzUCj/kir5xX9de17PfIGxa0aRdacn8Bopg+S+6
VuZv+5/yvrYRPTqET9c/7Mo7yvAy9XegXos6mBB6kxVGjTHEiVdI3hRlj2PaumZzMyTIGpdbo1kr
x50CKqUC2oE8oiIyv6tRZbNiJfGycd615p8A0a3UMjYu1cqJZIQH9Cw9fypob+xz77KJXqrCwa8n
9tB+ldOWtswRHho2cQvPurocisFMh4FYM2XBsyL+2lXNqPJMdzUiJYE7z3dTvoV5XDn6SxN1mX5a
5ig14YINVR41sWXhVm2T0wgfaFP/F1+MradnDXYHpVDh1KdDEwdtYyZeVf+M5qce6dlphn24/nT9
sK3tDIN5jE1z1AjchA9mxr4OLthhKcTBGgLrOh9NS09QdW1c5LWtwVEs2E2aivC7nHslGj31CJw3
9Qw0Vzv9K4pzOyv++8xucRULjnchOhGlMpK+gq8f1m3PMKNdYB+c4FEJHyp4m69/tuWzCE8RraQF
ybU0k0DYCothqmRsMuw0SD5ESCHUdXSbmNW+ZTitCO7Czr5jEGIj3F1L8bDHZAvHghf9Ynos6+pp
HhQeJ099YmIAvcZT/mjDrrLvfvUoIGwJyF+WRxf8xL8GheNRyjEDVsli8LN6SPfSl/mQH7Z4GdeM
LOg00HALx7IsOLzEmOUs66fUm5WPCTpHrlqC9zv+0suv13dtzY9DMkylF9Q7M7xv3/edH4pjuwC6
qKUMq+wyCPmfk2Oa7KyX+Teq0NNWz2Ltbr23Jpz4XC4riboph7EPQJW/6kG362WU0TaLo8tfEo/j
e0uLw3q3rrkIlNCQdL5gdz9b6c34nacxHw6t6aIK2if3UXxsyn1X3SXH65905bE6+6LLrX9nuUQv
LxsdlammhzL0xkPzq+l29uv/zYhw25CYnaPAYtvG5vQ9/pH8Mxeu/3zdxpp7YhCa1JngH8iKaEOu
w86ZUlTr2vhXwfBNMzPNZG4pbW6ZEZ4OqZHHcJKyzCsb4ybPw9s5nb5berwVNq3ZIQR8A6uTZYiO
EKibr+VzknkDU9BomWXZMRmCpdFgbFXT1l5D3o83+QG8rqOeHwFQIwCglDzzHC1GvtdnUNe0tlpC
K3cJyD0ZGThSCkNiBDEGteMMMz6C2rIbGhAJNKpLaxRM3IZrX6ssMwmM01No3tOkEa6tZVd22tlj
6sXdXdegCN9+UNOvVXHqSpAXP+X+bopes+AHredKQSut3QovVte6kPhQzFl4dITIOvbrQhsHjnsh
31gkbWV0HPzIDbaCpbczLbgN+N5lg/AP/TNmJs93LmzgduS/mQf34lF35/1rdjfufkM3HaCpY7iw
xe6v37L1j/vOpHBY5iSYEnh4M7oe/VG+Gw7yIdpBKf5Ruatux1PuGhsWVy4Ca2R6HJ0AUkexwaco
heH0Mq7RT7NTAR8Y3Skp/Hh9WSteEH4WfSGPW/ZLZB5C9IC5D0jJvUTTGd09zemi+fnU+i9Ss1Ey
X3ksCWth7kD8ie6HiAtuK/A5RsJtyyG/2fUZUmeOE2enbNLH27Ijn8yYwXyImMD8L77kwpC9zBws
BQXhmaZYo6oZ//Es3ev7350X938PIGHcDLw6PX7OJcRp5wdS6/2iDIMw9Lr2tQSGLxuMQnZ3GaOr
Do3o65u2cjKoyAIcAf+2jJcJ9xwOs8aU5inyFsXLvEKxRN/V00Yyt3KXiQ4JoQHwko6LdVlIPjM1
MXT6YfpTNnd72fhjOvQ0/h49ssx5/WtnWey7dziyQgJDnXaYZTybvrXvpB9x8Qyoe8M7rpx0fDx9
hsU1cgaFgNBWjLGGtjbyoDw92CQM+8hQaM1Dpz1lyfe5L5WNbVr9gv9rEczw+cr0RtFKRgEir7RS
Vyf9V+PnHI5VU0431rZ6IN5ZEt1hWsa5kvu0FBsfKNUgs0Dzx9hZG0nKlh3BBzpdNS6UgZGXVXTw
tHhvZKSRW8Qgy10RnDuBDOUZHeggBTrhLjG/5ieGnQOiqI3x5CjJTa8NW2nquhGQiQzrgEoUNycZ
GgPRTqpZdGFnM/hjJdOv67d0xd+xjH8tCJvSB0HSpQoWErk5pPoPGHzdWrZuJOUB3oI9qZ173eDa
ksiE6cq/pfgiQULnxIwAmxik1fuYw4wgT/XLdROXBwDNpEWpCzuLw1uO/LvLCuePPyoZPlwqbbcI
k13bvo5bvZHLD7cYgRpuYQMGmy4Y6RsrmTvq5F5R+ihzGB9i7Utk6vfhOD6GWQtdi3VzfVmXNxVo
Pw8EvVycET71fFm1L+kOGO7MY0h71/MQjR8D+3Mf/7VDODcjXB+9c9JW6orMY4IAfmWr+zCXH8wt
lNzWYoTXISr9NqzzknfWPKQp0lRRQ4Uxq9Jd7fy+/t0ufSoLWhpLdO8s2sTCglRHSu1YHjIQQY9+
VL60cNuUY8OywNCG5v66tbVzAdUABXQCaRqgwrnw5U6iUUAkHcZ09iOKY9L4UumtW9XtH+adtosy
F8d9ub20zIhmlyFFkT1PCqx2lOey83SUwvYNEM09TF3FjdYhEHB9cSumiB1gbgC3QAAvpgkW2Kpi
CpXeSyJff8jG9NsYB+pxtozudN3ShZvgSQcWsVB8LKNMYqWx9k1Vqqq+92ipIpxY7sP09rqFixrT
uQURG5H5qdnUJWvhti6iq3J3wGJ9nPOkvQG8hyCMXCN7YDTOfkxG5ct185fFpsU+Tzx9U4Cvhsjs
EdqFkhOE9l7/U1efdPdWsXaQp4DxhDnTrd1mY70XB/PNHmUMci6aO+Kck50VZlLZrHds3OJ3CBoK
HvpuP2/pX15cN8HOcobeed++8kNGPlXsjEdUAneW+jnY19oHdbMpv3oakWn9nxUJV03r9Fj1HVbE
ia9eIJa9jX47BwRADpH75Y+8T44be7a1tOXfv1taEERh1QOg8B7mnx/DvXL31/ij5dvB/k3lk64x
T9i5ASL2oBkqvt38s4jc2S3U/eH6sbvwu4IFwRkWJRXHbDkFjXmPxBuCYAbUpjAk/7xu5zITFQwJ
Dp7p7U6tDI3rFT3HzT6qP+r6rr3x/H4RKkQb4uuonRLj1xbN06bhxbO826TSqII5DTBsPKpOuZPd
4RhW7tfhqMk3xt0/9Y9yt/FNV8/hu11b/v07i3NbJUqosGut/JJoD3rwkmobtC9bJoSjXqA7PEWx
ztfUPvbj62A/FNr3jR1bIv2ziFbYMeF0g1ucs2w5fEmY7aH9ckJX/1Y2u2TfPjuIjqq76wbXXDyM
iAykEz+TkwprgiU91v4fZ9e1K7kNZL+IgHJ4ldTpxtENnvAijCcoURKpQEr6+j263l13s4UWxrAN
P1ygS0zFYtWpc8C9Kh60fAy0BJexuaWfuTZt5yaUIXUZ2qmLNJcPEG+UJ+c+37jst4aw+NyzlYcY
Qw0bGEJffDP650K83J6i1c18PgDlPZiZOpTqrEw+JMg+sBMaB3j2ZH6Xb+LRe9Lu3/PnIqTxbaMb
k6ZSvNMemtu5m8oHWvOo0XnYAJ9YOxu4rVUr4NsA0eGSbfGWv59NHcvBPUBrLE0CFaMAQIB2I1ZZ
u+9AMvX/BpTtBRIdSbu+lA/1T2A3wsJ+66qDELsWwmtbpYj1dUIUBtonFPtADnM5mqymiQEmIfkw
6d+0hYZ8jwwVVL1+09ALrW9YpI3RrUUveBP+Y3DpkVYMinLsW3cxGDIz1PLQ/bsHS4uEtAwyZBvb
fH0q/zV2dS0NpfSKRiKROf32g2D8/f3PdwOIkPDGRT8GwmM1RvcGV6KZDXuOtXFdvNHscdpStloZ
xIUJ5UJqIJbqliA7fTD0rw39iePKm+cO/f+f9Gbj2K5cshemFrdxtreNgaHrGBIvDxXtkOj4bnpf
RyiI6Ftv0HU7KPaiFPuhcXFpZ3FuUpg4Q9gCvvTC2kMiD8owlr+1A1YiH4zoX0uKo1sYMPTJxWHq
myIsoddj1WRXmiFJxsDZmL0Vp7pI9SGlggZqH1iey1Gl2mRMHqMSGPchqC2oZCL7ddvFrU4ctHs+
ntHgM1Scj62bc18ybGip3VU83YMyMbCcozVWx9uG1uYNCWtUlNEFg7q8shM8PtrSosOIpv8hyMcT
ZZ+9+uuSX9OHP4/vkR5HeX7Rj1hwIJfTRptC5rnZjMDJi7eOBLW+YzwE3qT8Y2gSiPTOLSmDMoom
lZrVjQ9QPAATlVlk4dDWWw/p62ryYgZQA/yHyiEC48sBge4pde1cjA+9GbIHbZc0B40cRyeY6YGf
mq3u3DX/cG5O2XbSq9yGjFiqzCzvnZ/ESKN8+mykO10/AGW80WCxcv1dDE5ZrQl5SX8sMThbFFHV
aEGVxOIPuQ/R+wLkmAYsA3JUADSoT1xd+uDbQ6vNQp7UHeeu/V3O6RYIXzmuixEkJrFGi9QOUDvK
Mnm8IBJo5Cx+3m0cnq1fVlZEI74+tpBNjkmghxtJYrU4d/XZygK4PVJceJVn8ZR/Bh/zybaeyZdy
DOsO+H46703rZJdvDHg3aOQZ7WNqaPfj0lHm72+7CMUXfXwINjqAhGgINJHCudzmml51HfRDiri3
imMGriuAXXqGWx36vmW+JZ23Yg1JIvwLH4dSr1qVIZB5oLVlFDEXc4BSPXRfQeqe7Wa6++Nhwd+B
lRw0GODcVfcetKtYObQQ/vE8cj/P8uhX898Qxwvd1Ahvm/pIO529XJYpRP0RyCf07miA/S6DPrtv
7YpCTrccizgvsk8j+1rNB028DvSAp5LdRZXmBIX+bIAxaZ5BIjb3cCR50DbHuvjlELpRrVQhlf98
DriFgDIE2QtwqJefU1eDPnWaKOMJRAAHYNlqE0VE8PEymd35hV+/jKOrPxl+aoeF3ni70S6zk4SE
3T2mMgtTG5HqxhQt21mZIrRPgWEGekg+EmrKjef6LJv00SrjRNI31GyfSw8s8JoIjLemNUOzOdRO
0Eo3FJ4GCGg2B9TZWiblgbnMy9L4sTQ8Af+NB/PlvEyjDa0/2tK4ce5ty3sqypiXh8w6Ne4JUiqR
RujR0bbuesXTLlZBBgYqa1QioZelgpJK2qYeE1gNR1pBDsIAl/0esi2e3hVfBd5AsIKD5RNQT3Vs
Iku11l70E3PdA3sDeIqCRnib9X0lnvgYDAonIFJDCQUDU5wFK1wrsT1J48SoQiPbt3YSmFl/qu2D
SeqANVNIRRayBoLOfR61YDmhPxGaRO0AeRHyWCXlxjlX85j/fBI03RaYIzo3LGVVncwGB1BvoFk6
o69+4p1E0/6w5d6u/R+ciXBKkoBMx8n81dZRX04b7nNt4heJKRTMkZKGLuPlpiJE1o5osiqux8nb
6eM07e0Uj9bb52fFbaLQtzBELtQdmnqki8KqpV71VVwJ4NZ5fprmt7kqXkn1n8YDBq+ltLREWctB
PvNlguSVyCwH01k3+46c+nSMbo9l7UAgnEIfEVCcGItyreb6LE0jz6u4bVIt7KTzA5q3xS4htbdh
SQ3hPvYGCl0oWYHYYekIvBxMSWcONlFWx9NBy7NQOvtyQgQXJ/nLYHwi0xvfQlSuDG7pV7Kg2AQ4
AMBXlxZRfl6SWFioUhig/BsEAU+2edKM99uTqLy/l5EtAOilhx89Plf0GAzw2qmxijq2zLf+ZHYh
lPFC/x0Ku0X70m7Sra2c+wtzSpCVtJCfolNdx4BslHt3MkU0sP5XPqEzlQq/vTO9lPz5nodN9E6b
C3oJrNaXU+lAdyrRZ9gs9F/zAI1ii4X2HOf1lqKqEnl/zCUgtzhXH6w4qrIZS5IK4MqujtM87At/
r0+78T3TwrqvwNe9BUP4aDJSrkIge/AvEhqA33pKriapvQIZtaqJCwrOETO38h3YMMUnowNzljZ7
EKZItTHqUwO91cyw9rw1DMh/OlOEDrVxbwlNhI1tsKglZrcHvNYMHG754Vgw58RHCFkmmp9FhnSQ
W8+K5l6rOv3oJxJdNSmrkEvrh30Lf7XP/XHaMTaVp3ap8nc8twMBcd53qkMTM8GkBK0m4cTTDGBa
8Hcf2grahWJwIEDG+yglRnZXtpTdGTTTntHDPwTcHbaKcWsLBCQtKItAKAehrMUHn/mk1sBtgz82
8WRV1cFEg8geMf8Y2i5qnGNF9b1o3fbdp8MWEFzt8P3YG0AUL929S9eGGh1ns292laU18YBcvqWH
QjcO3nySeTzah7ItIq4t1x3bi2rrQb3i83GjgBEF/ZZLe4p61xJv9nhfNLH0vFcoPYucxe7ikzfO
2ZorObejXKCGDTotO8mg8sz3ZvleP2sWCdzki1fVwSiQ1tt4eq75knN7yv7vOThloKvexC2UrsWL
TPPAvytpEzDsnttecs0bg/8cTeDIgIAJXdk4jVumee/5dcyN3DpBg9iIUs97miTtf922tDqJQMgs
ijlLPVxxVomoGlpXGBRqJM0IFRHkqJwie+yHH+Dc/dzQ587feEJ+YAFVR4Ji6oLVWmJMNeYjvkDg
KQgcJGqB7ITqIMh0v+fWmzSGwKbFLq2OUG7ee03YJFkkEXAXgX3EYzooyV06hIiyjTzq/YdJo3eO
GMEC0ISa93Z7alQS+o8zhFIzwn+sBTimlbnpIX2eFT4cHovSDgUxwwmaFiIAQbrTTt2XjkEjJwBd
hRYMr7dNr63KuWXl/neH2csTu2ziuvcgX+4AJV9Gc1ceiCf3LOE7aJn/hf63jRO1tsPR1qN9JBGh
YKPscI9XICgvoJvuQfq6E1WY1b9z/4dD3wr/5fYI11zjmSk1/BxYAwlsA3Nrt2aLqyEPLZ3KR88Z
GUQhjXbn2lTc+VBP3zhaG2NU0y6j35k16Rr45LF+nZ0BzI4PjLNozNHH9/P2IFeX0YTj/2guQ1r2
0v+XZj1Awblt4izJA8afmzmey2dQHe8MP3+S9FFrN87Wh9aberbAu41KuA3VKJCzX5rESwva50MJ
OQLd7QLe82NtV8iamtwKwYw33fsCHVVeOZNDNs7jsc8yaHP59RRIE6zgo5P/nKU/RKie9UfUu+mx
TtDdZ+CKT3TUN29P0NpVgTZgYMrBwoh70rz8WuFrieGNuKWS0RdhRavq5NHZidKGLBijdkuGec2v
Ls8tCCxCERWQXsWeNzM6k4rF4/40hlvtmMupVOf+/NeVUztD/R0ylfh1E8xkunwtq6/UPiXJs108
F8ZhaL4LL42Yd/Dc+PY8qgyJH67KXbJFCN4RYJvKa25gtT/hEKFBaWZQarxH3uK1N/3Qyr0dN4bX
ofzJzMgZ78b2hdMh8D/N9H6yUWVzXUT78j7TDqQ89lTeCUrDhN0BwF2RLRaBq1MPLPrS5YSmS4A0
IDp8Of/aXDhNVhAWO+50r3c8HJNHD5gKTTvypngDZe5WdnrtmY0xgDkYLBdoJbWVKCGzxg6SFCNm
RqTikKHZD0JLuh4WRj2HRWvQuwz3Hgj0R37sbXt6MoqpOuTm4EdDnRhbe2TZYVd7BH0iYGZGh+ZV
P481cH0oCWOxxdId148dDxKgl9y7moTzi+lOYHJ7Kn9sbI+VDBKg8ZD1AOgWlV1T2ZnIkE397NUs
1nJ9T0TQdMDg/KQZC7zU/tUyMObz0ftW1vuyBsmTlz5KKUPJZtz+5EsKLVCLp0dGfndmCdnTLV7K
NT8JtkQLMm3IhoCB6nJbMJtA8GgcWCyZ/IZI1Q9Jl4AN0qv6E0ge/MAsPXpMBLF2QFh2G5kQlSr5
4/BgJdCZCdomqHcsXuMsTO+9oQbZMWexXs6gJeFjhZxj4aXDVx/vnQfJHahDmu0MdVScp6MQ3BoD
X5jdqS8KA3JhbsruUdhJP7N6kCTAhgKKy7AYRHhBGLcjlVl+vb2iq/E9EFw4S4ijNHA8XX6zU2gp
Z5aGfWRMdw3UBxyeBEWNsFemu+rVdO6zJJxbK0R30kaUsJadQM7IBDUv6uegkFGOlE7TrilHdEPq
X8p7Gnj4xwwLhEH/aYz/2lGuz74cS7fwYcepfrvJI7qaw4S8UPZ1br0QFOc73wl0r3vytyL962sC
p2Tp98D7CVyUKkiA047X0Cpkce6FVCaBm/2skq1Z3DKi3EXo5PKRv8ZtYcTp3ASoPSaPKShJRcui
ooBQ4bv51YU0HeJNWkBjGUEo2YgWlmDg0hnhdQh+PEgbg7nuaiG5zROrnySuQ4vuzUq8CW0LLbqy
WfASRAkcOUCoieFwX25UDRtYjG3FY33KwhKScrSxArBonNBslaUsJO4Ucu2vJtkY23Wcd2l3+fvZ
oQYrgmS6CbuOcz+3d6N+sPwDEHtgnL29TdfWEVlBAHt1E9h5lTm+akyP1GnN484GC6aTDUlIbJOH
VZ9uSaWtTyauebhDpHyucMRocRlAONryuE7bh7y3HlnfBa5OwVyA64qzIyvIvZE0JxRLPt0e5kp1
BhOKmwsRDt6kyBJeTihP5omP+cRjP3X6aGQINMA94QQS9FH+aIUjn5oIBMMuhP06KIaNeRt6k+xO
DeDCJ9Y3WzmOq2ACd5kN92OhPALZJTXFkcDb2ZPUeGzWxitxihdH1Jh/90djT6faqo/uFox7JZgA
VzAyejAKUVEcnss5sA2R0F42PBZdsXOzKvQdCAPLGGl0aGJHciHt0sqwNHpQybMAc/YfNhvQEEua
dhE3tZQPMIe+ylF9wmZzBkSWFJzy1EHkMOGxtrHey3qqzuHclHIrFhDtnUtdYqzN/G0cC4QKv1NJ
f6dMv5tddLuYQJo4fqhZUzCW1X0nLPSCuohftMNkH0dWbzwW1g4aCkUQ88JzCk2G5uXkDyX3eelS
HrdzGmhUC1CJFWwrYFwbtmciEgGf1kKioFxupUXLcUCuJ3YSceiYEXSa/4tZ7KjzrU6/teO8dP3j
MsWCArCjXHAW18x8HPw29hKy4xoLtYUnG427Y4Xs3CzIW9OQDk2A5aOT7W+v74rvtxASAxoNlkgE
o8qLAVWHxp39GiSYyVvj/JjcjQhlZR6R4wF2B/0j4F1T3QUztBrdFUMba+hDMGjgz48GfUy3SBpW
NsWFGcXNZxZ4yWywqsTtFzOyPg1vt2dp9efROAskA1JxKJdf7rm2m8xhHuY2hhZtqNHdVArEIH++
sVFeBb8XTjQ6gdUt12luDp6gsY3BGxfyLA8LlOClcbw9lJUFv7CibDYOyUKQssNKG1nBhltaXex/
R6CW+bRc9A5Woo2LSuxdaPSAXI8b373sv2yqMztqzJRqOacSdub+5AH5TNJ2obtm5ZafXbvtMFvg
VoeuHXy9mron9VDIojFwNCnQDxkyzAL1gyrIyd7C83l67oyA1gdEn9m7EN7h9lqtz+e/1pVtR/O6
lJzC+jSPoWkixQiWTk+QKJ23yvzLsituHgSFuNc1NKPDDymm6tHKExBJddh8jrY3OaEHAq7GowW4
CZU6AwGpgZYQ5AYfHT0dd7cHuvz6lXVIaQKBsvRpqggU5rqN3hh1F0/tSzK1eyoK8GU1G1bW7u1F
YQZIK8S7ADUYl8eY6HU3GA7rYp7rBTJxYt+YaFHSXEjBDHs/JQ+sOk4ZP/nOEBWzubdtsnH8VoBT
i5ApKiPe0nGG+tnlNxhuTXrda7u4ttOvzHu0ExfFT203+TSAfMuAhAurSWRLIzBcwA+5zh/IbB6z
Nt0L+02HeOV/mPuFnRLTDgSxKoeTJY7XAF7ZxTmwPegkFDQLsnkj4bGM6mqBz4woM582U2USXXQx
IfNhcnjgTU9m+91LX3TtpG+Bp1a305k1JUTwssIgFJi9mPQMtFGQSp2cuDKarUOzdj6Xt+H/Td3i
a88eFybVSIFYvAOVAhC9b74HkjLjS73phlYeMQtJyodetoe+JuV2ExqD3O6kYTzuFPSDsUuzE09o
0OnWbvpDNjQEVNigZ8aUDZpXDVhYUhirnd++/zX13lG1NpE8vr3t1hwO2i2BbECUhRqF4sNBCYug
YZz6mON9pNU/hP1FACoox4NWvhnpfdl8uW3w+vQvAMslUeIjwbMovF2uVm6K2bBT0iBqh3iMrKMO
7XXcz4IZt4d2LMGowg92mQc2kDZbNDRXW3IxDuYvYBSBHjPUvm1vQvdb2SC3Rf13BHRF2wed2GoJ
uppT5FUXdiC0ASzuTU1ypv0EmUPHQcJieBlP6Wlw9m5ygIyGSUWUbSFXV4Z0YW35mrPdT0sylJBi
YMDpxXoyhNLKA27MG+7puvy2DAovkEW9Haun0sC4tZ8Uie+xmBPkYVzp8JC6/G5MNRLgDWZ9kibU
RTM8NI+VVzcHgxhkB44cc99O/T1uSx4gxSOjbKm2395SqzMANNny6gceT43YfO51ZSYSFqPVq/zZ
zm/OVpPm1clfBn9mQZnjiRa6Dml3FncgDi5ZvYcc/Inagey0R3OrffI6m3hpTY3fBm6n7dDBGmUZ
ygca5M77sPB8iCdBBRSdtS2yiz2UAOAduKsfb8/mVWSqWFc8AunlTPvZZbFNkibInDkJc5dtwQWu
biJYAXRrYcJB7hKcTZe71kOQ44kEY/Sqw8yOhX0URKK7rULpz93wcasTimseiu0gbcVbUr0g2FQM
wKnz2J6cuzbjP932lUt0FoAFGl29rr7rJrBto+a244UR357P63flMlR0A4HG1cATT0Vg1BN6ZasW
E5pZ4CVpfluDFTVW/5bZTTwW5FG41l0m0xdnlhsH4+pi/LCMKgMe6kC9OMvfz1zD3DSVbpcpj3sQ
oPZ1tyff284/CCM/3R7j2gkEqAaKnWDnRwOmYqjI2onOLRIhGm2HCKJcZph5LWASqCZujOl6e+Js
gZPARfkEpHJqdUIMk7DQdM5jOtM5HF3uIKrorY0BbVkxL2euqYkteogMx6MRJSTgPLo9YStbEulJ
1NzAdwqHhTLLpQFCqYP7zeVx9tZB3LIZvUDSQ+4/T5kZOsl+5HuveqLkr9t2P8gfLyLAD0ZDxNyL
6DsarhRPNvYWiFy7HG+Z1gBWJkPYa48ImHKNkUNJdQPVaJAG0LKUkQQlUtAQbzqiMQLRgaDvAO6i
Jydt2YtpZeOurbW3uS7a48SGJpSgp9hXhO95AtqdztJeGivNHsvJNXcuXoo7mVhin7eeHhCXbHVK
Ll9+PTIccBRcF7oUxW/NMxcehDWRQgGNddFmO3Qz7Zs+AiSuj4ZeloEBPbPb03ntxbCKIPT6xyZk
LC9X0QRBPjZ+2sbkc/VefvP/GoIKb4YN/7W2GVGQ9x3QK3z0X11asdHkUHoVegrp7APars1l2M8a
33gbfGTs1Ak0lhgQoNrlXbR8xpm3IHXbUGAx2tiw79OMfgb1VQg0tg60DZJHh54VkUN89NnLCDoq
YZrOT9lcBL0koZf/MJ0Ke0UPqiZkyPaW9JnJE7oKDoTxjRDy2q2hao0IBOEjYDFXqNUS4u8o7Vdt
XJWv83ifvifmJ6pvUKhdX/kwgogEZRLPgOtUwlTAFcbZ95CRM5JPvJ8foBYQDpl1h4wzesr/rDEe
BmAM+rMQ+EEHOWSCL6e+Tvx6HssW6TkXwKaSH7UCAnJpsrGRrt00zKBMuLByofijFkeyHgfU6LQ2
7iGiHs2Nl6PgA0IBY6Ll4fbJWJ2+pRMWBImgylff+K2ZQIPS0tu4M+5yX4vG+piBzJmmn9N+Y/LW
Dj4qPmCbQCckCjGKK81zztNictt4yMnPCtAwcCBmMtBaQDt0ZMo19lnjW2DSVaPQmUITEpDT6Bi7
XLEGbKpgaEJOyB0OSTLeF6CYzN/0JjQRw1TuoRx+3p7QaywR9ghu1v+1iGbpS4varDUGqR1syIN+
oiT6bIbWftqXkQgggROOITRcdu3BfPXCZMPNrS3muWlleybS6Vk1EywmScir7UOMQO8j1qIB1K1k
vatS0/t0e7irJqGFgywRXBFCxcvRti5P62LJz/DyZO0oXHivoyfjkFZbitYr8Rliw4WfBycQT0J1
/1i5r6NsiKTINH7LEWyHhbU3SifS7VPm2XuuvfitvRHFqK32HyfeQakMsR/8C0Kay/GxtEMRLc+6
GMR4zTf+3rxP78VzciKhuxvDCWIXkStOt+d07R4BeBKvXwTeEKpXbHqZ0Zt6w7sYqAuAbfpIH77e
trB2Kj60NjGbQFl/vP3PrpCqTZva0scOoe5LUX8buyNFb4Sf7fTa3GVpHVrZVpJp7QpepJNQHkLS
7Ipm3SNlYU2tibxZat+5X4pmOOgv1G8jaH/9hSfjxsJtmVv+fjbCLqWDmyRWF2vdFCTSDAQ39lpZ
f2/NR924Z8hj3J7SVYMorS6yqD4WTjFI08YlA9M7VKXseZ96pYeozSsPZV1XR1+O/a7pURdLynTe
8KtrtwUixCVRg9oqHteXQ/Vas+gcx8HMdsMSkGbdHioAVdSk/RZr6NrOXJquDEj/oJSrItFExsep
TfI+plMDyW8JIg03xa1xeyrX4oZzK8tXnK2dqc96qflFHzsUfOyFvbOylzR9t/gfcvN+HO6F+nLB
di3MX8pzyOmF7ffJ0MetxkODZJEp3nP9c+9vGVqZNwPlkKVhDFh4gMouR5Qzvy17NxOxAZLenVYO
9ZObpOUGeGNlIyDIwmsdhAYLGlm5YAVNZJYK2sfw8+/AAMVzlu+h/rMRMqyYQVJuaYIzDFRA1J4x
8Kj4rcncPhbQrEZZPcCsmfqWRtPKxQIMMDptfbCyIc5VB6NZyeTn1RBnTmaEZKiLkMnutwC8cl+h
CfGBSWdL+2Z1ZEicIXpb0lP+8k1nG68sKkPnJIPN/O8+ezarJ5JvPOxW9jYuEdR2PXRyLUD+SxMT
c7rRA+At7jQUwqi0jYiAfeJuKF076gBJ23BLKzvPBMgDz31UY21Pzd8APuRPRmYPcd35fD/1znzS
WGPsbp/YtcXCGYKwOdLhqFsrz3A7maGLV8oBWaIZpOHtQzPbofmic7b3aP1y29jamxxNYnBpH+hM
dItdzmHHhJaluS1jv9LHp6yHLqVPWiNGN6Z9JHjPhhn35c7hxNhTLTfuhOGIfVuC3+z2l6wNGzUp
dDh/tJN9lEPP9gu3CtS53ULGOpgyDxYBLr7Vx8jp6zfDKZ8nbO+Na20lKw+IHXJxaPVeCKPV7jW/
Y13nW0TEzpzj7gRCNWr1PN/7rOxR62TN09DXWoTYgjzhvmH3VeojZaGhaURzSbnxOStxxMXXKFcP
QTJpFNIR8dhrLDKbpN8JxydhVvk1aAzN/G5gJvr4hm6400W6hSxauXOBKkIwAawymrXUO9fnfd6A
w1rGNS5at/W+ud1jXznh3P+e+XzMEm1LUmx1wGcWFUeORkw/9YB0Rftxd2jEV/5eJu1x6aQyg9F9
mLLPt3fYirtY+C/RkvbByKteuA06DurEacZ49r/rdSz9MUgm5H62FNxWPJ+FHB3amtG0f91zZ7rC
tltwhMTFzPcDeFFRlbur9S+3R7NiBaVcC71LYH6GYzcuD64H3F1LDTnFre0+mAS9xqlFd6TvtgTx
VrweblsLKRIbPaV4+V0a0mSfzrUY5rgQDrmbGreLODP4RuB1bWUBOkDqBB7AxP8VP8QdOXF/sEVM
8gYAzTawtuBk1xMGCygv4vGK1hTkMi7HwbOUpGmC7dZNfOdzdEa4LphCubZxjldc6mJoIU5fHq7w
Z5eGSoSlQh97GWvTI4H6M2+aJ2cuXpZCnwFF1a919iuRPwZws93eEtcbHFUqhESaB2JrXIjKW8fK
qWEltBvj8Ufu7wRQT0OkmxtG1qZx6SZaZBiwYKpEn5mKTEdb7Ri3E48qr0cTcxP23u/bQ1nZDgDi
o0gCpVNowaniBJ0ghpum3Rxr6TNjRTDMf982cO3usBXQqYJfB+sSnhmXi6QLUbROnWpx6zZyxwrN
Qg7FGT8B3RfVlSYiZgAbMEq7evlzwx6ymni9AXWHi+fSsNvZOi3nXAPU3wOr/t4BDddMwlELcwFs
Au13t+2trBfqv1gp9MMi06l2gOVeUkpLZHPMR4giyaNTimCTUvv68kYyCnBQNPrirQ0PezmoEikq
+IRqjpvpWHV/Z6YVltrzktK3m8Pt8axsclAOYiRIHGKTq9xSE6uhAOK3Mzo1vP1IxcssnUj29sEl
8+m2qZVNCLZ5nKdlAh3oIl2OCvlgqNBrQotFRf3QHbQsalvONvzFygKhPoc2aZxZPOrVHH7iUh2g
qFGLIdkY1jSeUx66W8rt13ftgoA3EOOgArIowF0Opcxb0icQuo15tZvmZ1J6YZ7SMLMOpinCvkp2
hvb99uytLJQNFD0O74J7Qmbn0iSw4ElZ2kSLh9HO9gVkMENSyBlKMfzUl762sVgrWxAlVQ0PQiAQ
4H6Vc5Xo3LK4w/W4emrtOuSuu0/0ew94prHeYvpYs/UhUAoXiFyBCoppBtDTggpfj5GJz/Mx6sY8
zMvsmRn38vX2LF4zJIHwA2QHkLwBNTlA14qjMid9KFraGTEj1iEZHzOS7qhsA6elB6b9PXVBmqYg
iNH3Vt08UpHstKzezZKdhkx/YinEZBL/8+2PWnGe599kKbtpsNE824zMiEuW7+Y8GpM9ce5661B5
7wMI029bW0lWoiKxUB8haYjVVXs0x8ybUdYttZg4R5pWQWK+5S2NJr53q6eSvKPIi07N/W2rK4cf
14MOGfSFQQDRz+X2zZvWkr1b63G/iKxIV4xomU3MDW+2spMurCyH6OzV41aWcOeu0ONlXI2Nzi29
D+p2DlNjCsxig6tzzRoS6phHAy8f8KBcWquQ8spKLvS406F9zUIjeURb8NhHVbexQ1YO//Kugro7
Eq+IgpTZM+ySgRfY0uO8dXd2AQW+jBcC6oaAsNZ0K529sh+ROjHgbfwF7K2Wkrgta2lPiR77sosS
J30CXwdYY3XxTSfpI5Hx7a2x8nBE/IieIntBVyBxrMyjbN2S1hSoCQMJNS7e5ua3WUNXTp9Otr0b
G7L3kr8HiCX7pf8gknFj06yURZb4FYlcXLaImNUro3B76ngpx/mrfk5F+nkyvD2vtBPpnTvmmsEE
GFLZmgdETvtC17534xSmjjjxJnZd8p7vswf2go7z29PyQS98WUzFZ9nw9zg3S6CtuKqBiopzKA3E
Td9GJoVN61PrxbrcU+9rUUClFRldFKrKX4MfpGidaAHTpu8CxLed9iuX1kOBHrPE3/qwNQeCDwPI
FzhGaL+p60WBbEgBGcN84fEytWlQpFNU5Cxw3WGXDl4wWSB4odOhG6yNtVpxI1BCBfwGMR/CchVr
qHNJrd6TRjwMth8IIjiQ6WSryrF23NCQBVIokL0sTaSXB1tKW68BX4IYAf9rlNDN6WakMsx9Um+x
pa24kOX3AQwHNuzaF3dFbmYepJviejajskojoF1A9ZNCBeSAiGx3e0utW0OUDKUb28dj93JcVTqa
4DvBwlWF5+65jWdNilbY/QilpWBEyuI3kVn955GE6+DpAe7Dhb1U5aDIHafMXHcyAKr4y67dCPDo
3UAeZT8cnHor67OCMcTtgicpwuflvaNSkVhQV+xTaGbEOpl3zTTDR5LASc3drE0RiBRCSO4cnfwp
zb/7rLgb5E+mH6UJCpJJbhzgtV0ECDyoCfD+RvOpMtujI3U+G7MRe9PJ7z5L8Va4r1N9vL2mq1Ys
pCxcNOHjxlG8hC4m3x17YsRaQT/pYnw026o52F7/d+I7W2CVa8w7QsGlswmUe6hLXLVsTU5RNSU8
VlxBFpG0B7/cAxG+t7vybtS61zR/qcUPBu2JwQpmX9sZtI9oBT5u341cvtWpuTJ2nFBreU1oSA2Y
ysUx13Ksi5pacVMd/FGCJKgK7PENPFa35/i6eQQ4sXNDyiSniW3WdCxhyLqHSHhQpWU0DaRHn+SD
WZevk/cCXpNWP9WGvwP48a+qIxtkRcsVr9wGaNFGoIF7Ga8b9eFZuGJmoFOw4rlO0l3eN+KYFK0W
NhbaCW4Pd8XJnptSwaN6W+YaL0YIyTXaAxnpWwkWxdsm1lZu6U0B3g/wTbw7Lz1RboEVtcotK9bq
3n7pDJR4K9mQ0zhOcm9tVwHW7GEJkUnCqxD9pYq9uqLEljg9sZjqXWv3keO+M9uK0n6j0LU2d+eG
lg85i0D1QSsL+APMHQdDTJ0H0tsIl9Y2Ao46sJLwcCZylpcWvKGlYjQ6O0YxiGeffBew6Q3g0tox
RwHgXxvKdE1Tx1ytam0YGHcTC7Pu5JPyXk+6/aSdmAEsMbSwfBoN4yffFndD+8yGd6ntWzS9/PlO
Of8UZUK1yRNQMMCn1GDmbYwuXCY199nO37r1VycWlxQCeUg6ASd3ObGT3U14M2JiKQUXWA0iqHej
2MjLrsW6SGQjqkOleuGmUIz4DucgAHDtOKl6SoNS7xBnMhupTbcVUZOYKWj5xYuwKpcC7Z6fzAQt
Kc3gsgfPyrbaDNaOBap9OISov+F/ysvT9muzqUVix+NwqId70T3Y75sbdsuIcg+CuS6ZuIchN4YV
uPN9kn2iSRH+t/U7G4ySssgHYOw04dtxW7L/Ie27liNHkmW/CGbQ4jUTogSKRU02X2DsZjcSMiES
8uuvo2ftLAusS9icYzs7ijYMpIqMjAh3J0X6poMxsZc2opmrm+STkVUSC5m0IskazJhZBOq4S9h9
n208K6+5kM+LsjrgvIvLmDUYB+aq1X8N9r9GROM2w4obQESDaERZXyWRgxYb2WnMO+b8apQZ7aA/
Zq3Dq/XPvz66KKT8de8gzkRq+PJARSDL6hO9hB0G6qq2LLlnOVHj8SypT4CObY3rWnJnyZbKS+QH
77gu4lhVK5pUTsy7Qf6hthnRrRtrOJZteZMzKKODDDebzNvEDFLIshvWzhb7/knPwJfklVskz1d2
vQMK7r/RiWyg6fZy8J3O57QE59tdhNdbwe+lJnKt5saZtrAeV7bLhaHV8eqazq4QdWO7mDFB5RV0
3v8+9MBGQdIGPUTItK9L6BkK+PIcLesI9aAqRVodPWdbuuhX5+uTkdWuN5Z+UhbX5l2jhpMVWsUR
1CnDv0aXg0wYPTXI2IJkFR0pKytgSBZ2VHXmcnxRpic4v+Au37iyrpWs0ASAVwgE2eDs13CNvhLM
mJDruKvzdAoHI3qSwF/m9jWavay8lMGh74BmEK+laq/0th1kcwaycfRkZf73R/CKu8K7Errb6IZB
U/ZaMFpDt+7E+9y6U5wny5iJZvr1ZqHsqhEkw9ECKS8ERsvPP8U8UzKMQ20JCyn3PfieNPUYtbff
j+Pa7gDg4H9MLD//ZELr4ipTOEw4GjJsTHnvqtcuB/ZF2Whh3zK0PKE/GWIKGwGmqa07rfmRMdud
+6e4gyDFVhl4y846DpAioDq6Dnba/TwYD0U83VRJ8ruXNwLSrcVZPV2M0s77JuIWdjygrSNpmU0Y
+/P98mwYWccRyTDkkcIr6y6VUWoG/LhPDkXkfm9kmZLLFxBynygA4wGEEg628+XSWJ2IzHxykJa0
DNmD31OpmU2a1/DZoQlQG9BJYTtmi6186DrhhecWHOgnAZaV12jGESANTYyh2twopDYpml/7G7k4
sZZIvbfF4rS+x77YW410iBQTOSgosHCv91uanvmTdVO7QOwRxRugpvVRuOzk7L6f32UnfJrf/1iF
7gb8Bapb64aORjH6GBfoGE71MYkaUoIgwa5/NDXRog879/VuqzF1lY9aLIJIBG7YWho7kHG7XNG5
brK8wyM+FG59qsj7YUscbFmY1ZAuDKxOWauZvSQl4xgO2okbjDTRv5+zCwOr06VxO5f1DiMws9Eb
spR2Fej/vMzQSK6COIlU8Vb6dXXW1pP2d7N+8lBwtXPWSTCp1BC7Mk4M6rrQ9f5+L6wzHl+srKKK
Kc6RONYhy9O4iq+9ar74GRqH6VV4EYkof/ne3JpB+D/mIO6NcBR5pTUWQjS6KPQBO36g7HYI+j10
44hOjAC04oHuJl58bANEjuEN+DOqUDoagHly/+P7z7h20Bdmm/98BmpklxsyBfDTrqAWHGbpvp8Q
TmkmrZvW6zuTZCkwSx0eMBQ5v+fvDa9c22r4zhpTPuVygy4XDD/fV4+DF/3oUFGQN/bqGjDwxcrq
gYQ0dDoXDuSq7DbMW7TuE3VIFonkt7p71RLuyeDN5M5PPTPI1IMFUCVDtpXxvr59/zvFqwdUhKJ9
bXQY6uMt3WLZ3thGX8K7CBzEqm3il8d4akoQB9Uz1TUX8muiphJtG5vMlhsV9zXztBG4Q/AwkwoU
dmC9gnRuF/S1z/tor2cVnWfwq/vCuWmVrezXdb+HblQHxG/IVS/BwacjjPJsPwk03oedHLQjuuEP
rUNE6UWK9/2+2jK0crCNCfxLNUw4xT5oLPeHbmdsvIf/P5vqv2NZuVhpVPshg9Y7fDi0JXFqFd8i
isve+5ywOxfE//+yfv3PNgYpAmr4GnBo6/KTrcSdHqXyGCYKeOFzENqIBm1Tv7vCoNZI+ugmFX6X
bEX1q4jti9mVq5/NeDIKhrkc5Qe8oEn+EusQdIm3TunVA/I/w/sC0mKQH5AbHXY0593Og/xW6oPp
KWv/7mD2o4/fWrfqNTILFX9N6BZU9EoYgJczeEAXJNzCI3m5OdXKiNMc7K0hmnUgCiF5Q/VH0wx/
BnGZmvS+ND5J0dYuWk79l4v6k9HVdZN3gwC2D0YhhnpnS5wabKQpPyCFYwBK2lNbfdatfC/jvKIf
g818I0xeV1v/Wd6lrPG3p/8LP5QCiYNBnRW4fqMoA008dlrmiah9U2rwCvVeZ037eqhJrLksQ3G6
qY6Z8tAzCepDfJ/Fx2Z+s5xTl0eHIt64HtYPyi8ft+yZTw5jaNJYAlkl/Jpp+EZUgCr/NuoCDRze
zQnctuwetfIKitLfu4+r1xKYjQFPBjYK0INLs2XBi2geFrPgy53jAPqDeRGfGsl5n0fDg6DZRurr
+kA/WVztA21iajN3sGg8SLvH6FY5jAf1tnadfbIRclx3XJ9MrW/DIsmBGYKptvAU/zFyTdcIbjyo
Kgb5TbiFf7weWnwyt7r3yjop0TsAc5LiTkAizK4ZSn+kwq3uSrqFg1kn8P/ZMJ+srV4sEDrIEuB3
x7Aqjf08dzt0waE6QozQTAPGTq0OkvzyWQO3QglR0VgiTbbvZ1xHzVZf+lV/hhcZdhHifYgwXm4i
c7YkXsUqPqUL1P5kqI+VtrFtvu5TpO1RmFxg1gAZrROavAWYO+bKFL7mvvDgEbcCi68+EQZM/PYl
AWEjf3Q5hnlqtWSqYMCKy0fQDrSjHxdgPNC9uuaQZv2hVv1GLHp1TEBYAkSwdPutweMR0EtijrUp
1F6HkYwpnYh0253TLearNWYfWwVD+mRotT6qLHQZKpzToi6qUvEzHom2m541VyHJAUhSL9m3/m/o
N5gEGdvGdW6Hnw/m/2YF8aRHFRfTi+zt5QSDBskcjQYTrJo0pg1FmdXdImj+eoFjoEiCoYUKOCdU
AVc2orotzdycwgLwZkiM2rWnpG4L4ah/6zUv7azOXqYN89zoxhSmj9BbLJtAQnfYS4POTXWLyeSv
YsnlvXlpa3UxSEqeVEK2pnD0wePuCV+4epCR4QA+7RsyU8Nzlv/RxgMckmZBBf92KMmhAb03AuHN
CPzrYb/8nlVkW2cOz5TCxvfgqZSnfmSCznhr1NeNoIyGgGERclkbGftcA7H2FJq6D1q4epqxisL9
fhWvOOxlKP+1soqdnZnXlQnmklBPX0rrfgjKwtcRA+XaGxjZHaugGuR1vjf6NV5fZNSWuuBfXbp1
k6/O7KlXY9i0Mj91fg1pYImbyqFOsYU7uOJe0JKDw4b3EDjM1m0jk1LoWtXWYxhlpHmMUpIfo3Nz
cDbytleWCrwXIFfGuVaBLFxFEOBHnJyszeYQkADMWXeunHBOau/7absSNiBpZaB1D3cMjKwvACjA
iXGY0zm0+JnfNyF6pUlR7TRITctn8OIIqce6bd0KV/J0MIv2LfQwAP8PpNelR7EQMFoZ4EihfZLI
udwLX/a4N+MRJHm/O19jdAoVbyup9XXpLq0uP/8UDJqgcR4qA1Zb3aAqP5Yp8rrU0B5j0KKJZLcx
t19D80tzq3cP2IbRzy9gbs78iJ30JidD89gPh+g+y4POkjxd8yQdwpZsRM7w5//N/HoHxZkJYUtR
zKH4ZT8NJh4FO8Bsd4I2QeyLEfytVN0ii/16DC+GvO4yFPXMIGdUzmGZVFSXX2vzZXoFZRAdhj/f
D++6JQPpEODykdNeuTK97XLcFhK2SfeQSk9y9MaaP1r0GzrY3xu6ktDDmMANA7Atar4weLlrbKfv
kmpiYKHpLLdOEy9DgwouXAmJxLb3a3DuRLnbS+GkSHfVWy/ajSqisozl8q5avgB9h6oB2ijAMy6/
AFxbajWJfA7ZnnuCuZztKgU3U/TA7p1DRB+6h/KO/c5evh/519htMYsWvAXZtwCULs2qhSxkJ8b+
nUximqQD98ns6zoRIges4aDef2/uyr1xaW/lFNQClO6NDV80ySdpfmjfQejyqsmumYB2Yd4jX7Jx
aVyfWEwoGsTR2gQ4yuUI0aJccKvic9j7vW96p+acUSAoaLLXSUQ+UiqTeON2vOqDPplcOQW708Y2
hpxMKFPlqLvWwdhbZCsT8Zfh58uO+a+VNQKvseIMUCtYQX3+rNLHmYBEfXe+/9mTH7GrULzTaR5w
N3E1+vH9Ml7drJ9Mr6JiC0J0IpPhAsQMilG9JpCUJKp2ZtP+e0PrjlUcCOyXT5bUy9UDdYZQDA5L
uhzoauyaxeyCpiOTH3n+WkZQXje8pg9UOaZVpezxUoBUyl50G452Of/fzfUqOm7a0m5HB5vIiX4k
zs9s3DgXVz3dp2Gu/c+spZAmq5e1LKp7O3rOtbNau5m+9fa9ksmB2iBAS/i/gh5uczWhJaSg27zB
rhl9sHk+zzs0LezELnct/1wS7aBQOAK/PBgpaV82rV+7Lj9bX83jAP7lXkph3TwYPqoHFKJ7fnJq
dpaXgGEJH0AjCsb2U3qS9voRKXaykcpa4xn+7iiAE5c4Eo9WgDgud1RRohYbt5hq4beedB5924t9
UDh41R4wGMU1ByosgpSzmvsDKfkm2dNagOk/X/C3xw3gMVw4l1+A8tfU9qyfQ/4sOprdN4/lrfpu
9W55M7yoR0E12uNFUh6H8xa86a+w8Xojozd56a/7a3u10SAzaJe63M1h7dVkCtSg2Te34z76A1my
O6RddBdM0kFM339U9NnAK6ijHxNJvafg5unJJgl16H1O3mP6I3hsyT4hqPGSlnrvYUxHL7xpblTf
oCJ4eBqO5v1WTHnN73z++iWg/hTcdXNuqbzAzKGTORTHIsx1suFwlv3/ZYLQywPPgr58pJMvTVRt
mU95O8N3x/nJgGI4FVpr7yQZcgiVOkMbfehaopUtxH3NysstXu+LBsLY8hhr/vcfc83rAGOBFwhE
cNCytbqchdwrU52oc5jUvyx2LrfUir56HQzSAeHM3wZ5EKhejjVHX0ykM8MOhU5vs7ALy0O+1dJ5
xQZ6idAxjS2H7NM6wEjUVs+tIY1C+6l+lj3mc4pXoj9S2Vf3k2sSj5HcG16+n7krbg5QWvRjLV0x
6LtZsykbTO7LVm2i0AfF7/xS1GTf/9QfEVLlLQ0gYrbXXyZB5MgFw6J0O2687K5czrAPOCo63KD+
BxrVy6mVwOQzdIWIwqOTU/OgPks32Vv5MRJ177w5p8Hlj/WtCNJduwPhyq18s9WW8TUGcdCUD6r7
hdAS075yczZTQP6rmlEYF5lrg2F1ujWkWyTIkNActmhk/qYpL0/NpbXVqVFEpTjcsCJUqDmRzsm7
REbfOavB4Bl+ct+S3M8C0x0J0oLk8R6Sl+T25sUkLzcKLW6H/ejJrur3gYymgNlT4Xe+3w9fTxJa
OpE6WzggwRS8ztU7bM4snsVRyMqa6GLfTRsX+JVA5dLCKiQCvWseiVFyQj2QfOMVJCNPldc+9S/O
U3PDH8pAuWVbubQr0fSl0dVlHhVFxBPQWIbtvTjOAXa6V9KMlHSrreLKKUY6BGqFaJKDDtP60rSH
ihUjOMah85eQrr4pPC270xXwpAbfL9S1gwviKEh0gHILAMu/4fwnFx9xASQsU6SwAP3bid32e+2Y
P/BTJRN9L++jHbuZ0IetH+NzdCOF9UZ4sB4oKoqA+oOJC2hL8Kqs9XKVAvrKdaVJoYQUXZx8lFUP
hpCJgACP8npjsNeM4SJGlg5jRSp7tWcieVJNNMLGJ9Huy1vcLrsCSEVoM7r/VpgCmx4AoE+mVjtF
TJAfrvIsPmlRtE9GuyNSLfl1i0RdDDRwiiyBHG89UdaPy7XRVaAzTnHVlAXG1zye7dRNTuY+g7fF
Fv35/a75EtT9YwkABMgCaLguV+4WqUitrJiE/YDuulCllZ+7qdsckdLNEbSYBFTKhPvF2bltdxu2
lyzdZ9+3tr2s8qcdawLHmXYdbDsapLnjR3MOhmEXn5L9WP2JZ4VUycf3Jq/OK8J3NMmingOs56XF
iauR1UqYV0UEquHWo0xkEDPGkIO/n/ZWsnEmrs8unCYq3vChuFYu7fFsUPM5w+aZk/whH7lbQ3pO
aWOk1fbaEyse1OQJXLqjfaz5Oc3vcquibR/0Jbp2J4iW/VbnLfqZL9nFv7P+329a0wLkytjIpoM5
ACEkEozn6NCdsqdpgJfIQh6mN/lNt69OiUw2GxDXV+tiGp30KNchQFpyqpfTwcRQdiyr4pNBlOaU
/qpeoh/VuQssGofjAXI6LSNSqD1NvrTf4tb4i4tc77bPxldrrwx1N9kVjNce3oreeBTn4t2knGan
JDQYRXA+HXtPfriRbnsoR2zpmSwnaWUfskJQpINQKQh5zFUIznW4x27Q41NcBkV3btndGN2qykS+
3+JbZlYHWiuHSamB4D+BOfAwb2lXr8MBrCAKXRBrW8DSQPKvHBMa05MSARIcr93/iJJmH3fZRkLv
b/plPVHQgoOeB64R0JKsnDsDVBHv7J6d0r0dgE7vMLvFoT0Zu5PkmR/tiSckPzjufKruUhKdI2Rp
djuUG1Ckyk8OavrfT+i1AwNGsv9+z+oGyEu77kylQ3W7ee7tN9QBAZxyxfSr+WHXT1PrYvM0gyc1
H22YdaBdJUnxZCC38/13XDk8F5+xmnrbSSwpUTEteRQRB4qRjnanS27WHbQsSI0Na1/qt1hpCPei
DQr6oQCWrZlCm4KB6JiPyYlxMtCMgiQU3JcTNM5QnyZzgabhytPPo4eEw5/pKLusJhwd+nT3/bC/
FGH++RCkd8EjivTL37jn0y0xWPmkMXNITs74oBqk1G6GuKFWMhK2y85Ifp5AJLNh88pcg5tGAbwG
lX/AKldzrYyOZo7OlJyKNgSifeTE8hvrAPrl5A584Zrj67VrRo958hH7BRAWId5D3N5Ygy/J9WXo
nz9jOY2fhi7lRTbEoD2Eksv7oACjiH7RqD0Xt1GB6v2xqx7Vyq1Kz9Q7aMm+fD8JV+5KMNosPdQL
NBjs5ZfGx4bFcNVWesrMF5tZJDKooUQke+NWShIl8spqk5PvS1yHvgS4FgsCSEhegm730qZiqHWV
5fV4As0KEiQtNWlLTKp6/S04Dl/xr99+3v6YXEjd0Jm8NCRzGRHIn1ToY5gRrfyWaE9eZjpTNBTv
IMDnDngYUVdGcH+M3QqJshSpsa33xLoeiacylOOXJgMkh8DptvruuXKyrkML7KmvHhMpJlWDTrON
g/DF9S42EOH/QxEFNaHLuckZ6+OIA4kP0CbkfUp0Dm9liUC5j19y4XthBLk92VEXtBuKG5dGOiEN
ucPYdJro2+nYuzv62rjzL/Bv7JD1VOnPkbwk5K3ADL7qHjn7pRuYe/T10vPj2SEKIfu3x/2vnjD3
BWpA3sPdnUbcQ9jTH38KcgAIm5jkFqkhPGBzuluaam6UAH/buH96+v6n8zJikJwO9I951onqa/jH
j9438N/Sxn8AnwS1SbbPyQ2SbMYZKfog1IKXwf1RkqcwJ1634Qu+HIPVjKxCOLuR0Yk6xZiRYG4f
DcmVf40ltqZMcmvvlBsl57/cAt8swLouKfV86HQL5o6nt5NM3Yw8c7I/fbztg/uTezrvGw9/hN7h
8B6Ev5vgded+f+z1ZYm/+4LV9VskY1oMCr7AfAPTamjS/dvZ/+37t57rweeTB68ngUkC4u28m5A+
70KPkFtyIMG7a9OtLXnNI3zakGsiPnPS9dia8TUZqb1Xi7Ybw/0aol+u75q2qmdmkjoDDIhmz9Cv
gEvuT/db+mV2Hi9IiU2/n732qJ/z5E6qiOyWr6BH+n7Ov4YYq49YjuUnR9/adqIUNT6CV7cymnPR
66xmJAURBCPm9Mg+pOjIIb3YSscYvT8oHWcl6aoNkJq+NdmrEBWQ7SgudXyG/1ziUJ9ez2CNoceM
nByc8EeCw0exB159/17g/g8D7/YQhA/Qe6DHpzucwI+t5f+S8odnRb/9Um5AYhmEt+rlzER970xV
0uenQkV/zL5tn1peuvVbUr6AHYu3qVvIYZxARvs0RFQG6ymSzAJps9Z10nxjnbTl3l+dDYi7oF8P
En0gBF8DKiwJ1MeGNOenV4n0riv28bF0pZv8PLqlTYxdipupdpWg2dl7TJAI7JhEcJZug1Jp7f9J
T+Kp3Gr7vzJHAJ6CXgCZbpAYgQvtco6QjyhbpWTtKSk5mph5HZ9wGWVuVEFi21FBUQxZwzpQJlDy
i2YWv3TwiexLh4OXzcpzN59K5pe2mnilMxXB0HLpJAP2C9I4eQst8vWmxLeCrgekmsiGgQXs8ltH
VZ8trqbtqeI/Oq11++IhHbdYzb+6sMUIVgpkS0gR/V3GT8epthxW9w6MmEvW9tGZycwp6uQm3/Ae
4Ej8uiVQX8CeMDU0vi67dTUgrvJaa6TxEVEN00mOFj2wA0UJWJ66WHmP9T79NbMxlylYVvpTJEni
9zTZZh4AmhSBs24qyrAZgCx2k6ZQ3pqyVm6mSUr+8DwzDVLxwcHTWBs7P68Qjg8Oj84zUn3PTTlU
MckGA3y1fdOjixJUXX2801BUCQZJjcdA6ebykXVaatDUZKMGpfkcjTYG+PiDacZeIhF40CDaYvT5
S92DE8DNtWZkJB108VGPqf3c8JppeyjOgsxIEX2SuqqVz89y3bZtRq264FMVGlU71jEpE0VO/zAN
TP/A+NmRY4HFNG2H2ee6UfJ90jnF5CcZmLZSwrou/Qm2GwPBnKZB8yM1+hmRRDJJgpqxmKeGTCDU
bpAHyfSWKCYzazdvIY9wo3ObF/vWKQGIU6qkysA22HWDaxo5RAGnOUX3Zda3muz1C0cu1WrIVAXq
bHbJDp+C9hsp5uJDxNg96FLWeU5R3VXQZi+jJQ7svaVB+tQUL9yORhxqwMjNoz5I86ksWoXtmVKO
93WeNQXpuFGFLIeygtsvYhiQZI9f5rQQPxu9UEGkMzTGSU0zB4yB/Ww/1Jbq1EEqy1wi+aRDs0mZ
esM1eNZnNK7atA3Gys5iiHsPze8RAj+Ka1gcTIq2DfockmtTmvpTomUR3n6ysa9Eof6uDSeSglIv
JdSfSynzEm6Ps19ay3KPWmcZIK0tBKMt6IXiwHKM4jGyZOCR1MSIVZAYskZyRWK1MzK24KKlwinl
wlsgHae8deDHBvBfnMuS5Q+GyHlOYj3REr9oqkiQecqbOx5BNPk4M73BmComgmSoIoVySVannVU7
4jiM8qTQEVCb35nJE2kP/vQCWdVGqK3PgTxJycRl4yPl4PuFfBfPHU+VtFwjzShrd402gOCD9UY0
7oDTtcA9X7ey4jp6xn7xwu5+OVoPQFIqtaImnTECTsNLWzxLrQK96NGcsV5xLDoZPHtqA8S3PfeF
By3LDm3zeu8gU61nzVOWqZYM4VfHmlypaBPNbRwz7snQI0OogrtuotPUJ4KkTGZ/DMAkYyo3kxFU
KVMUqkkWh0kZjVB2gtXwOVR8CrdLQJhLtFnppsOQNOAqs4CNtU+tBNwaZGjAZekLY4YuDCox/fs4
NM7jGMlgncA03nWycIK8RC8zLdN+/IAUbpsSNUGKnCryjFpcwoX2POtJ+lRIDGlFw2QRUUcHuayu
jzF+HmGLEWvszBe5GCysqGLVv4GNKPFGarT5EKcJjr7A7ZcRTQBLhO590eZ0jjgXIHKroEBttTkH
Zmgcsmely0RGkatufo7lOO4VqZgSEhcGO5YWc2qvsvvYoQtWbTdyZ2wJZpEP+IIpwwaRC5WAY8J6
lWqtbHYKxOx75GHTaHbnqGCeXDfLDQ+6zdOUKkg+ZFlRP1WVUXRhb6s5ZitLJLg0Ry0+oH1WJ7Tr
OnxoMpu5TYVRKBARqxI1pjqXHegiS3b0iM6OGgWRCOABArI/vNUsvTA+jCYCKWU5MAeDNs0CzYhR
ozxZgC9OLlIQ5s/GEoj75hYE9ZTJSfZYJsX4Xg11xoDOTa1qV7BlUXMnQU3SSqsW1FMNA0m+PcMh
OKpoDlIEFArJShMOS6i5AQZYa5a1HeDt2c9urBwLwK9INjxNqeMkRANse5CzKULtBu9BiJDKWqZQ
XV+kwPvBGUxPUdLJcNFKOuCdrM+ionJUaK+mIrhOG62DJKvTTLLjlWOsNiRJWvuuS0vEmGkWd/vS
ZOkzK2pLCqyuLF5A3CM1e9tpeTDLY1cFhVFzhWBNpMzPeeHYJ8acJL0DRUUMHY+2UDuCQsxwHKFL
vuSHAOUiTW7mp3auuRnMoyQeoNQg3SAlnOUPgyq1aSjJHVfQKahrAZBTMWB28PqvKEgPoFNVZvGz
7SxHeEgRJO8j2lIfJp62GlF72wBDoyVqapdW8ziLHFURrRoNgwJVrAG/ZIEUPLARNM5e7nTIKCfx
2BV7XY9aAysRV2UgJbnZg1uy5o9NhsL7TjE7yQxaUJOeRwU3DeD/PQYtgSvp59iWdXaejboXtMiB
MXiQjQbVCl2L6uo0ttBnr8wqRSd+bXGo6fBczehg16Jz1cGIpyNEaxlzmaz0JmknrSy9MhYOiukR
vp4q2J8VNdHBhGlM0zy67cbIekSkATa4HA5jPhasnmCv0e0J2G8RV1RRkUWmTGvaH2iEtu55MrAf
eLMNKS5oBUQWhpOMTdgOUd3tskIa7zI0aaZ+nciIgXLD4ajqzJPkyXInMr9ajLkNs1Wc8cw29mos
qoFqaio7z4CKzBKxY7WPXaNsup7YkpjfYnBlQ5cBE20RWRr0d62vJI2WQP+fWF8Vqs9K5HFJpMjR
uDfqxukpyoNJggi9m+IHpOGdzC26lg20Z9D3gVPgZn6Ipyy2oLLjYBdVhWwJ2ldyD/LkpTvbhT83
0OQkWwwsWiU2N42gDvJsx6Zc0awdJbRI57FIA11A6NGT4yb+MxrZWHlFalhnNBQtmRPNGjI3H6Qc
AtvmUOOAJugWAyGtbjSuNHC1y0llSbKgsQYrQRfX6HdQIUtAxqZh4oC1kM+SmU7RsVW6gu2MDj8N
xsjpzaAHncijldgQ74Hucyv7tVlk9TFOEukoRXH1UaZGfj8Z/TS6guVoKzDjqks8JxaDjawi18GJ
Nut6EXJpWtgR4hKsEKABQOqTa2qv+PGo9HegK+3jB65ldXO2KzDcPBpCqE+F4LZDWtTO2qMp1KnH
bT5BcREou1pOnkux8IAOeoQyEyIPuBsx1iCo1CVEqXQSs0Bjh6i6Fz4o8p+5z6uSTkC+DDt0wSYx
QeDuKH4k6hyxHmJQdPIUWs/wSuaQm+kyJTkIQy4dj1u1XQF6LAZjF6tqHd/PpaMy167qEm+1rFPy
h2iMlNiVpyh9AtSED24sR7keWqBaTt257ao4mFnD0QGq41eC6jLDI1gZs758l2LHih8inKGCSBLa
wtyhswcZEVaG+AnRgm0N0wPPeK/elPgq7vbWqL0I7I43FYzglR/N+NPARFzc8QRPTOKgnfdVU6SR
UQ2AmvtWiudfhpBtKMRFdnFXoHJ44L2Nt0qf5NkDuBvTet90hXyvjTaKwMuli7AyV+0PJBTYGwpd
03RfRJkd+2UR1wgfugYU6+D9nsF81yksoUbF45QmZV8zKJS28smJ5fGXnoO7hwxJWztuJpIIzXZm
gzVscIlpZJDgCtCIEhcfLFIALC941/wpch491VavtF4N15hTLQFXJ9Fs4PVQbWrixIsKS2OknwuU
eaeyL3w4MrmlSWrFNym6jRC4yLV6izvEBIGcPZU/+IQwBw19PR4VCxtP5Y3ZPE+gqcQsE3tImIP3
R95PvxVhpXdKFs0A+4nilwOvFnl128MxJink2ZZQw3lRS8NE1CGZZQdogTadnKQF91wva3PhqSlu
AzAcOWCit4rnalQiKMmpqOhIjgEmI9l+iaWsCHup7O/kRo4imuuRonta3yhvDoO4FJ4UdYrlELbu
yqmhZztbYxYWlHcmC6xYroXH6m4sD2onV70HpqZIJqM8g4EEdX5dd1tdNMMNpgjxd2I3SKtDr09C
tamupENs4GHsGVDrfo7UDklwZiPMJ3MO0j8isRF4ulao9uiJMXMsUDtzhuddXfSAvxmRnrhGx2Xu
4jEzlwjdZxSKkFAHiiu3WMVAu2859e9psDDnWhuzjjZpUqRBnzrtogCO6+eE5xdvgiY1ij2U2JNs
B5JiXXVVuanaOwu9mQUOJu6sPNBjqU9d4L3B9GLlWk5LuQPhS68jlSLHS6ShajliNHmE6AG1mv/H
0ZlsSaojQfSLOAcxs4WYcqrMyswaN5yaHqMQiEESX983e9WL6lcVEQiXu5m5GYN0oURm24K7M/m+
jWP8LVw7Bo4pMsFceFk3o49Zd/PJ23QuC5OQGwAHgNQOvf9udelUnQ2FqqfjHFOpRRloCPciaeIR
+N3MS10QRL491DEb1zKWfKs8Muox2FqZ01mJ7H5uN0z68wShbXFkHpbTvZ9byMY2/V4HbQgpMLoN
4a11UpRxNObPNlTRVAxznUBMbXGfFBEhBn2ZDS22YjAj7k9Vp4NPZls+dKdmTUhCwcF6/Kz63vuL
W1IKxpbv0p32VWN6viXZiAc050mVeds2b2wQRp+XwazZOVp0uhQzOT51oWWQPnlNHreliyBKCpa2
4UewO6YTNcjY/9NQN/hARHv0MPNnBznV8fDMjhljuwx7+W8PTP9J9MRPnrNJ80p2yUjy7UDXVJdD
24fpqWb1gR2KbuQzxdHuXny/6fTFDyg0VJQ5fefkNW+7aTKwOlLCvJPIB4U0cAz0s7Wq1ufhYCP5
ZBU/AH+HMi+yjvzuXM99ywi1Z919eAT9UPrJNJoyMWT1bQnkQi06vMxo3I6aMdbucdHsBkMxOvD1
2xoO3Sv+xAk4U0s77GP9r4gWYO27aCZ/dkXA29AWVST4sWQw9f86qYV/ieKaMtjsWe7OeXI0f9y2
HK8rxuLuFFZAHPwnXffAL4sFOJCL+iTjD0/cmWTuNxcM0S+hQuWffd0l7FmKPkxOAZqDuiBv6/hK
tbby1Nddv96qtHHJKWOy+5ENVeSfTZfIZ9keNjnn3tD8cEyrwEJbvMbFPNEOFUMzZM8s5o44EgyO
qhtor81fTbyF6hoRHzGcWIXxt7PZ4vYcBZTgm4RJRVlPSLUoMIOvf+AztY/3DBNK0BJu4JZt5jGu
Iqw8AuawYcay0IlanOsw6W+TIST4jNlV82fGnf1FgUc3t2Duw/k2y2We3qa8HrisN38hy3wfEZEM
s5T1uxKjbi9Zc6zRKVO93O9WIfV326uMm3GJ86+1lNNRflyhaREdPiE91p8YWWoZ4VB9DHbur6qK
1/AiGvrdrLViKBWmMZi6wXbF5eIJ8ZzUHZXbjv7yrAOhaK57L+C9x7VZFZXyguZRaaG3h1hvDIys
CMKPIJDN6fUB8G+sHTcHPili+6iUAVuyUxONNLGrDKci4QgCtduu4ucKomk/LY2NslIT75mewIa/
8tfZK8s2IE5NHW/fjoxki3Kd8egqGw+q8ll6/gICswJH4Z7Mdsd9GAvb0lGtOjsJMvzY6eIkBKXQ
US2KpWcvoSBbalGY3B8dHo5mCcaHpAsq/6R8M3wKc5nj+AmaKIvDH6OwNGEddWWYfsQ+9Av5p+dK
HT0eK3Kc0WdWbhOUvjY8G9H1x9toFL3k+LHUUriw8uZyGRI4BBB2iPuM8eSffyjvxzHHq7gkdNcr
l2YfhUXFWWcBPNnW/Hlq6rwC7O/T50nXJgcmtGKku+z5GipscCRRug6y2xDG8meOOfjXwAscGx+7
Z/8j7scyy4Sb6E9RZLMyq1z1ms8eJ94EPfdfGtZc4xuKgm9eR54eA3sP/JUDWc28ycSyTBklmuF9
+6h6B3uWF+bpCXHYEC3J04bBV3Xd3ICzrBe01Nit54meh87r4Ohdui2l6ayflR3mdLZsbLL+CJfR
qnPT1ToitQMtOLnY2/ErM1v4d3RhAnwzxsHbPrsFY7KF3qhMx4iXWaWNIjohUT13aB7KP3uf5GOZ
fHT4gIOaEOZtqcMPOYbaxnJdBdsAQz5Qx0zL8FRJ53nMXXvKhk/Qq+fKuOw4Z76d6tPQyTB8Fray
a0k0xvZvmIjAKfbIV09KjyHQYKuWb4GIh/A6+sf6lGWzak9OgdNg+rj441Pe90lzS9J9EZfAmTC4
dN4OH9z0cuQlE1W4X+B6DF4k8Yf3Wx9ovz55uwi7GymP3Used2RoB20CwASUlLblfMSqfY6d17UP
JuzGuliEwEFFG0W+bu+yNirdvK1/CAkV0ykGWsnOeYAgtJyEbLPzPkfBb7x6U57NQbRI2dLtBOcj
rBdd7jow37I93T/939Ox9INJbWVQz/qnt3k53euyxduJQJCYBqDpBm43MSXfTfwBQVqUkHcq95S5
m5TfzOXkRKjO3rjFtxw0x50kawGiGGspbnjtWfZ180G219FJmRVQPzm1tPayT/Pq5VsxN3RVqtgt
peGUspHDfqjjwvYc+MxW6+F1lv0AZGxUkl67NWwIjKaxyordZVYD96uQBR1WnxSgZpRVpZC1D7gs
YVYv+axBhmfmsuY01DkbbXPs9SfEnBJMTzcRzrhzqm9E0DFazL3lFau4IhC7A2iil0ulXksx23Q+
bWNgf3acMlXuw9DT9E5ZC66VN9PJ7EF3722J9BDLeCEgDD9if7/03IC0WdH0oPYeKMcCln6K/Mjo
Mmdqu2myCpcTvui+AfuW6nFtNp+PEG8ICjCRwJ7nUO2frMmogbXzvwLq9O4klAtpmEaWPmllZtUV
OeuWK8kxdG0gRQS/iTZPdOGpffGvwZR+pGs4pP4nTDz88UYjIlUpOKN/dh4XXYGLmvSaOnDh71uo
q190ZK4pm862jSymeQqWm7LEcALs+tK778Q4m8ux8z8FTBIcXBZu5E8fXBPY9ldLBizkNpeeUPdn
+hKPS/LWz6K/N/WQsGY8RXM8lBs7sl/r3fbTZ2/Ya+EX5iDOtMi6vEcm2SOgnvFyd1BWW/XQHaAq
JfhKGBf+oHbSNPrKTidih+PvrrV0SEp15rXGo/J73Bzxn7nqjvF7P9JmvixcIfF7wKXt7o6qF80L
n9I2p8NfYq42fOqCBz+uguqnUfrggY3z9CgmI/dyzAm/Lnm/dszNwnTuTzVOIT80i1MchmjM3meT
sS5Q+bukOfFtNb65qTeUNSkXMNZgcXVmymFVEvOEbEnWgf9zFqlnE9lF3dXBqgRGVwo347fBeYJn
Me1J+9x3XeedYtpcnrRW7eswqBYVFtPS/ncYuzUDIIcsYMxH5CGTRx2OsWXB+vDlpaoaLy+59wzu
Itse19v92nlpQMEeG+/k0a2ae+xBxBfQ8fVpThngrj1dRHOu9d7FT+4w+nc9ZNqxED5G66dw8HFJ
CBsnQbCZFhm9c5XB0vM3yTvZ7/t8WxNrcXRfUrvf77BVlOkPfwk6N7E9yUW76evikqEFeVAJ67sg
8Gx+LlN0G+zmy9u6K/TJRZzZtboi7O3Fee6qDB8/zBKa+6k/eFzb7vk/6HWTruiy3sfpI5MxfJAI
j4/PFPG4zORjsSKV4eNtMkkfAOyW5UxnGu+nbNySpYiERt3lBUAeZb/uyfSqmZGGc5tRR09h3Vfz
Je5EXV3ZDwm/RCldCj9b1nqndh3czyaIc3rIbaqq/XygIVuvwuxDd7fmSzQ+WJFtyanp0q47Jf0q
22/moCTedRXtDS6qQDUNIRBjuMb/QsyRUdUdIrlb62hNilyF2Q+2fMV36S2T+9uudVr9Aamz6Weu
15AhxI0fykRNhFvTiPn+iJRK4a7agS52BKmhtW+82xJFCqBLN+pRdBXQFqwAYkVnAcd0lB83KhUB
EEc+Kvef3tUhH7y4kebSTOn4vLRiRhbnHSFdml4OHAUbHQxlO0/j8drTh3z1Ohq80iXJ8A6JDpVT
9p5y3n3e5nv2bRoCnJDmg16CFBMx3LmDx1NOmS+nU734Kr0mZDbEz7kRLV4iU7/8Fm2YoMh1ZuiL
CS/X5JZtw/qcmgXHbbes4px00fFUBe0YnKeKlu8cKnk8WOXrpKirHHlkNOrub9AQgvi0q3nzwaIA
wmhSE5uUFJyluQ/DXevXWAUWnkNJnwXLrqfZrXsZAUnbTIJwrlnDKBKwVbGP8rgL5qx7b+DN0Mt7
CfLPjTjy13lT7nWnu27vkDQAL4zcjUkxkUDRFoT0Bl/5MbMXJgz71K8m+bnnPKxCRc1+Tdujyoo0
kcuPg7D2sJDxQMvVzAn5PTnIGiL9qV0BSA1e6wIcU4IXJClbH/Oc2QIQwKlCmMR774HcvQIVZ0W5
HyvuAgPqb4t8cilWr34baT6NYhsl5Y7mLZoDd06p1u+GBMdfGvjupdtX+jDP16qMjiO+awewp/Pk
mPRK0a98pjYaNCGj0e7/N0oRrkU0zeL70HjqVx0Q6FRMu5WvEQ1WdCJuC0fTJdD6s8F9pMI5ej++
bcNIqzZlY3w+GjfbUn00mPAXSf+1SQ6Gcpk0UD1J0FRf+2GJUTp8APUrg/fZInogDyOYO3PCZbk1
p70fkpz3IdJvORw0GNXaOpSEACljuTRT/t01KCvvBpr/TwdLhATM7HB4lZg9XVRmd8+Dp4GgyRLf
f9VVSrvftAPCDQFydr+MXZ9cjBi7u2oxDkoNTgiPCqBMniODPGfUi/IbFFBMQ9PJ5MWBAXzlcgj/
oPOBGcpgw+HYqiN69zpudyambfoa8kMOBbyY7gtPS88BubfBr2Rbsk/LME8wGIKch9LL1p0iFgb6
65r71WcR4b+QrUf+7sgR9aF2ducVotUA/cM2gNjZVujPrLXF3ZnqSFci6zr+tgWmaa9zaptrE8V+
W2h4qEdrxoN/v3ftfWjzFXZGRd2uy4QO8M7mkVSYXebr3zqFAykAP+WXpBYjQBig4StWEKM5I/1f
8rJXjjhqvK+XsIwHmmhmiL3iSTcuvE+xfOuK2bb7n4a0lqjkUgaoFbGZzY0eco8A6aGyS7blJaTZ
FNnuQp6j/zJXs58WxoJzlZmyPN8t8s161ZMColhbdoKsCSRc8j7YL/1edf+ZKZ/Hsh7XFBapW5P3
0RtViEVbqL7C9h9jkRtm4HJchkxd+dbBp7qJWhLPTJtfu5COAQ6iYvFZtu2rJn9puZv7lUMVtY4R
mFSW4eMld+o2zd0AteGq/q2Zl0OeRJPb8RxvmESVfuiyP0cXsni2ycq8IhDoXyQf83mrY8OJWD5Y
DYbi9bvyVvUIMFD/dXuzMDrStf1a5/B4kn0AhJO55F6Kj92Vfc3jt7BpYjY2xiH5b7QHcUF7tyXj
mw2h2jiDjqDJlWOl/Sj4xmzxAZnvKRqzvR7Vw7w1wwLgFiz0Q35w1wyuSs9LGDuUaORs/coHuxIj
Ca5QkDN9uAv4pK1KMl7tLy8ax/HiNj19RyVB15PVcZucaCu9GHnAttybwGGpaUxNrNrot/N810tn
pktHy/uWNuEx/0Byunksi8VqkdfQQ0NbytSbL56t9fywLTlMcxK6j1PWzftxS0zQRDf4iqCBLvel
vNsmMnguNrFheG1W7whu3ZDLbx2vWgRSq+PwN1jsKr6wVBvqH/SWNeoKg4sP/HfYXAKvU6KkcIsf
APBjcl3t0vrnQZmVH1DbxGOM4p8GzE8Rl22bwLkBCfQav/joAmgH22qa7+ODTvYUwAj/SEao8VNF
jfLP49BHSCag95GSM320N+ayypSZNVV+OY4VZ6aoB5665p0YZvbL3AxIkRr1L8shoEDeuvVrylCW
cdoTfsgd4WJf8kKsf4YskxJx+ME6U74ZT9zP9Pb6EsoNEJzMknn8MtaQNH8y/jh9mFrfa0s9hTkX
JwoCUsq2WoanQ7eT1xYO6iM96YO/8JGaFuUPU7V0X4YN/Jx6UqUvsUui/7bZ+dV5zcQkitq16c9s
FCz/K3/zYYNh4i9J3Hnm1jXsiSCHZiBFzESO0Z1bor2HMl0VkEHW9N5yjo2lyFoPePLCenKynD/i
3ehSO9rMAi0QCW/0eLyoo/PkS0jWR/u8xApsNAE9QQkRoa65p2+NMAhrVYVhaxuhIKq4cmU5xFE7
lqEOHJ3rnMVvvsiPHdLYMUrGy9zD28t0Ngx7eQOUFvr9QMI9qYCEDiI5gvVMR6i6LRNf+kB88BwD
Hjt3xEpVaaGyPRHU7Txey6HJGX42Ovqs8FIgUpPD8ZbA8dlv3mOLaGTaVhhJuy71CQOPzH0JSH7B
Flma1TsjnSI/Trd+x8E8GmixHRlFct4TptaSgppubEnVLjzhm04I++aITiPiLwjtc20WAcOr4eeO
sxcs3XHeJnJRX6yuE1yNFhioFyLHcuDhftrT7cWAppnTGKujuVfTLvtnnfiNf90jQuvvck2C3YNc
Ot97QVJlm1ubDCSuCWXHp2xR9UoT7uV79wUAr98ZdCatXkPtWt/B+ERT+y6quM/vMpVCumyEZcX8
wsDM3+pmEvN1FBKMPj988x4yniXkqmr3Yb7bLMPJuty4a07GAPhd57F9rrzJ/kUrBhzmhySXXZD5
td4VtDJUl74/suVSOchWFTnzew+9bbsIrxrVaVSZs6V36KopTaQQ6Dk+FwQL092LbPatvu0YuHI/
jaayDwjvVlmi0QMvauIdOMIHggK5lGbMy43E8qyk/yDwYpABe3JyPUBks1VP02stG5B6LlpznEUf
szcxt/mHsMg3ibv2c7b+YMqpP6e2hg8J0pbAuwUdwwzygf3Wee3H/UnD8x8X6c11jYkCjcX3bk9X
NvTaKasuPGSEcOMA+1tIVjTW02QmlaOqCI4c6GOs5se8a1qCarLQdOfWKg6TXEOLqEzPyn4fkCrO
RaqDZf968C3V56VCmXfeYhmSPLTBnn+vM6+PEKFVGHjHQg303HaQ+7NmbeBp9mS7fhPBsU/4LSUz
b9vO5VtWc4t5bC0WrGynGm/SvKjc1LVvUsLQlFXEegEwMOQuoFZzVE9uVBF0UZr2TQGPkYx3aCVt
dD8uyGzPANatvUxbzi7oPuVWXOhQs+QMiDOyYsAjr+5cW+tnDxJL3RzrLN3blgNmffWzqQnuR66e
5u82ptn6IBxry0WX+rG9OdMnj0Kla3OtKyuPcmycwKWUIIj2qbIDO9qoKvGq2o4DdK7xyDYuEkiF
9ovnp+FCYkOq8k9r7mXbj2gKO05XVJvg/qDPwfC1irQuNV9Wno7VdNCRCEY2fKFIEb8dfZVmj7gr
pfl1s/CLt2FY8x6sNKGbK9eF9+cKE7xsBRGekbhgY9m58xzGVc4pW1MEGfESNfdjZjiVBpGVvc7K
T8Z/YvaPFr0WYY3FOuW5hBNblPW+ZFEv43O3eVV3RaVh+5MX72J6pioPL5MUXINKpJN5Gfh6+W3U
dqi+jptn91cff3c+OtdV9dSbivbWyr3+Izz2sh9Fn1KZEzBq7wH2kJiCAbwXk4apEd1fY5OA0IdF
hfpcWxXBnoLDV3ddCzCAYuOwMFIUbjucD2sGcfGpzeu7B6WzftA28H30mxmaREDqqrnb6qD+AxJh
Ro/AIBm606hdlRQ7HN5Akjau4dCXUgcXb8w9c4n9GAt2F3RZfZ94ag2u8SGO93Ss2uPmuS5orvsO
/10sOqr+9EmNPGdj63yAJeHaVgVYDMAukheGDebjjTWr1Ju2E8w4anxvXxOuj5zLGnGaDj6kJEu6
3jy1efqB1xwhQ3bIqP89DsxjBP7OIj6bfA+SU7RvMTCRCKYE2zTyJh8Sle4P+dwxArrVw5ZpjY7I
3u2E0QBey8hrL57rEYyEsYqikkQ5FL/cklyr/uQYC3RFLz33sLBXhfbYFiTtAQv6e7Z6JzmOmF5v
VUBiVQvoA42BQIsNmxzq89yNc9L96NXq/xyjeZ/BHDQ6PHQXOcFPJk1/wBBHKfmfSrwxH+Fx5OYu
ovR1y9x+gjSR5mpHqJ67bgw/3uXVt7z7nbQJtFViuaZ1lMzl3GsdP3iH768MbmyA33u1F3AIjhhw
m0Dq7iim6GO+0lsQOnQro8juRhYA3M07VAclK2saMi+Kw48OYmEWZf06zk9jhWyCMXDIsCPajjoq
2mlZ/pMqOP6rk65LzhJu5fOhEtCafBt91oCr9PhK5WDTaGYO/RzmkKHXuVrsF+M1LPjnalxeAfSn
5zyb24oRaHFvLYYe5trO5H9fBob7AzXhHP4bOU1xAcxDZ9OK0EVQpkcCuZgYgbooz9b/Ym9x0a1O
NsGXx/OjBx1yLb4daez9gkRZW1R3U/K6OJi2css7LctqXFGU6drfn/DI2HFfoUMRN+HyHK/C1bm5
6O3afPPbPPjBdDZ92iUa72Izud+XO2pjcdPQbn+9IOomhOOJ1KXv4r4maRQJdzml3fyEyXHNYlXT
IfJxEAdfUoSA6pY6NEK/NXD3hjQw5diiH5ftPTBFNON8KXe/2KzKUJXVnPkzmjGz0gEGHLhez4T2
NEti/6X7cMzsxC2Td1nrHVWFbRZxXFGS+Y87b09/GvPY0MLyLGCe4pDmVS9tcMUANEcaMGYyOI8h
2NppQ7LLPROFrr1VvtIK+KFfx+uoWrz/eF3ZrE6TtQPSyRr/7ggzj3szDYcdu4YsfvD9HJ2inggi
4S7g0kJhYJv6kmxdFpR7QNPBC7aQyLz6AXJEm0DgMmJ96AeTYLOspil0S7AKRjiSOyoOeLU7Bh56
I9/eFtntnxqU4iNQHB0EZlgdThgaaNmcaY27m5fnYnqCQs/fc/j/4ZxGm4dOfpFJXG7ecIR3HXJU
ew9zwNvgHciqz7I19AImnEd0rB2wUJm09Sxp4lP7JUuYj0pQTlFfTTLA4fdLrtuzTmQkSv/YfVg+
uc2vuvNpNOI0G3+YJJ6Q1Lq9Sm7BlvGZtV0+hWuf/YtV570hyUlf9kqjNZgW1H73fBjwL9sFw1BO
idlRm88ZXk6MAe7Pms7x+N3qySete3TBUvRJV8cvkBVhg5Ge9GQAzVITZ3w3wNFx7CCXBSp8tMZn
7S/x8aXJgG8LEKgWS+o1xOW0j6ZtuCzJEX8SPJ28VLFu58cPLc0vIHE5lPKY26UMR1W/klpLRy85
WfcQJZz9MGamvIztsrw1hPSQ+kL+qLmua+2Bdi5+9Z16f2QXWtCjOslqAprTC294mR5j7z+Naehu
4bHUaG3dOtJqtyvwMt+8976n6aGZPPuWpZndhFH1c4UJun2ESBAgjmF56K6xT1wvCyG9ffO8aHXl
ngF5/BzXUDOvTDMGfPjYegL3fSoxUEbvPsvKjWi8Ek3+RDqxV3IJRaDtvaTEvcPDZH90jLrxbsiW
7eeMhqI5zXHE2xWgLza3VqeSFel0cftnRUwR0VKNW5pvaWQac+G3HSmDa+h93Zc5Tc5dTR0u52GN
7b1RdaVTtB1R+GjY5tgRY+mQFcc2JskOFOHYL2lP+PNlb3v1Acv0+c90EtnvcQvshAp4DN89qZfv
0ez5rGhBTHXkH1abK7f2yD4vU99x31Jp9GVIOuGxwF7jMYWAY4KeHbM+rD4hyGyX07pnWJXRdsTz
G2xKgseeohEtU5NgKe9PE4j26qT/c4v25qVbmpD4rNABNQ4D49qnID8mfZrq1qKGMd6Mu/i4ZsHp
Y9NjBsGw+mtgxmAu0YdU74ZgrAkBbNvWXAkUsjOTsXyQKYnwVxvVoND0VSxgACcP30Z/Wv/SP/f2
SfUazCY1+5adPR2o5q7lKfxb46nvf0Y+6yBgUlSe074Z0IpQa67QfPIOe1riulnPSbPU/S8eIKl9
LRPqdrKswON+y20sT0kY9b8mrsdn3/j2JxrcPi6zI0a/NIs9Xspj8ZNfmw3n+LJSOVsGw2T2voj+
Y0sO6plbelRV7n6H7DA89xNas99ad9a7W1BF+yf0eu380OEreLwdNVRm2SYdqAIsL3jwmSUaOdyB
JlfLX9qgyL+sWWKD+97acXr2hNbUNXuYsNhDAz8Sax0KlA6i6sOH1cVLdUIguCX446x79BpPNsLW
o6MI3A7uBcI3atOixZuCvbnqYzH9pYmWebjFSy3T+50r2rsDI4YAFWqGh09EtIoTt2PjX+oghh+v
GcbAPLJ6fW2XnGndj6P5q2mmxBVTksH4CjRTb0m+toKcxHTANDVgrR1pRQMduspsprgfyfRpch5a
8gTuab8gwRZ86sohiyeFwyKwO0KKBmT4Pl5n7anokeOY1me7MseXtQAIL2Y2LaIrdfDYSsn+rHfL
fYGKb0UVxs/bT1tZ+8b7iYnD/DboVW+f82UIo7MyfvU7WVCctEM8VCczVs3f2kZVWNRr2LZPNnUe
gAwrWc1jgCXyb5CN/PeuUkbg3vpx9jow7ftITVC09dceugyJMUzh9lax/4QUo5EL7WccW97FI638
y9KurrkzMfJf6pTfmJOvw9ldBrNk1aPvVwE3l8mC6YV4lKY9bXr50O91SbpkPyOPWYFDOrhvRq29
uAqhEbyTgJmLxz05YH/seLjwqYoQwFxEGhw0GkIEezqdR5Ys5g2Fz4DADRRstFNzjVsXTwgalJjA
A6I4xd2xOxz/kofIeJR55D0JASxb8/aKmDVkiOjpXUI5jhcJIHCU81IF1IZc9n9bzht6SrjTlPFH
rNtZemPvcc99hDB1fmfCX2kfLiwD5aFhey0GW8G/YmkO8Gd6MWN2/XuCB/uXO4Jmey5xJGqedSTo
FpOXDcAYk9Pvfbf6OU24F3jqYfX7nhI11NM3zdIb5NHuqx/HZPd37bstfM1tTRSUmrbxe6DlFpW7
XI1fxOMoku8kC0woR1vUvEXQWMkBPMwMlNjRTAWlsbHLLmGGEQa7OumhLtYt9iGINOMPMrWjeTYg
VYKRuQWh2XAhVn+i6QA4XjO1DmRRQQDK82Ky46tr8uxFsqyk6ZeDLn3ygSvlfRVVa/24B02XnVFx
tf1T5Oux/mzD8Qg17VPeSpQMtFcOAaWy2WeHxHn/AjEufiw+DNEZDw9vODcrWhfKdJNy0YIvmKIm
sxd8XMTNO25z/X7bBSpraB5r5XNYBR/7NuzcGQZAsjLO1eBxa1RD0/2BWPeB9xANbPlLojGLexsy
DCNLTiL3C/Lq7Me6dPK9T+F42KSREliW+VVclj5POE1VswYlQtj1EeqX6XVRkfyE/vljtdougSkC
4eIfOvUP+QL/SfdkMVquT6lY5E9wq5BbDC4S7c8WKzYnBMD7nnR5V8RHm7AzMX4InP1WmOwRPQJU
27ClC+oohrChrPu2z7mXJ7j/KuZP/wP+reu7BBRJXdoEqRJdB0J7qtgq5hOLn0I+VWJoxLml40UE
Q9ImosjBD6V5rukY2zuTdsd29f1R/+xgr7FePUK3M/eLvS3Srpn/2dgmPxt/nigTo+jKbs/6F1WZ
7LtgFeRn6nUaIWItWC4UabbEp3FTrIdqofqf2myeeGhjwZ4EUvZ2Pwd1vtz1Zo2zokIrFz+Gq2m3
752Ot6rgFU7J9IBM1ac0aVE4/4+0M1tum0m29RMhAjNQtwRIkZQ4abAs3yBs2cY8z3j688En4mwJ
0hGje990/D0pWaiqrBzWWtnqEujfgpmqJZllotELLwf7mbA6r1YmpARUnjwfXhqIf/CQzPEe2CGr
9YaZszEGKz498VYXN0bpQP9uZIJ0oxrdok6V/qWtNcqDSZoP/tbWCx3OqJiZdzSTCOgdiRZSAP9x
hF+mAuK+GFWnHahWNC011qR5zQbbgm9jUAml3ASNZvpDvDR8G2i2tRu/KAhHN74FfjZbkUv1rmoG
CSpv5Hck33o8tI4deoyfqMs8U10vqKBZZHqQPuTCDAqgI6lZOU0Xlcj2K52Ug9fwsgu8TQ6bUDt5
T6Du2a4slcEDEw506XZSU6Vyo6H1xmNtBimxb1Uw2ldQ5PcJwUx8FZcCcEdVKc0zo7Rq02ktOn4e
UjUdHTp7ePbCNuifp2GiGF2pZtgC7ZqPae/H+h/KNexDBP/S28ptWxJ7c63ZpWHSVIfmocFO6h1T
RXSQWa5V6hJaG/1c4PCmOVQqfQ2mbi3oagKoD+XbMRRQ29U01B9LvyyZ32irAHFM36+pp/mS1DKQ
qG0fafxmYHISOAjU/0OPedVq1d8yHiaiLMqXPJGdxyez8aAUUYnKU8fI275d21Mkd6u2nlnShiTT
0g2he+oMojbVW2oj7Y8uVrp+NXTReEhJ+kIeQM8bbrJuhmzShZYvg8xHOXYNHYsdbbWuQCSwzl4B
zxek6YaRHfmA0UCVDmwrbZBQqzaKiHP6DJ2uQDAC1ghHIp+qcy21ReL6SU7GLwl+xNrQK/unprXQ
DSiFgkJPdbUlFPcRn2Vy5wTnm+uQlqATZmhnL6Wkj7KdydB3AQk6lDXFs2kJ81cmRzn/nqr2c5PI
8h1pbDg5OV2nb75HyOzo/ZRDHWi9+FJDYlNWNqhFqrwU51bAyamv8CiB+S0oM7/ifUt/A5IeyiBb
MmibIfQGZWVoych99wVS4ERLrXUIJ7k5+6E0ngNVyWSXFnVa3pipGP6mJYyUVWQ09A9tUtQn+hjF
ExQknilbS2Jjq9Sg8G8rOpevaezBWphirTPWgRnE98iqdqT8pdYejYI2/QwH4Bke6jJ90IcqUdeo
pIGc9Kch2nvMaYORl8noupiFYZH8K5qXZbjgsBAHfLAE+MszVBssgSKFxQ8dPBIKOLB86uhnCCIS
wCInIt0rulT2bmUYAuKIz7yFiyyTh5/1MrOrPb6r+4vqgF7ekWi1wU2ZGtnzwBQ0A3xXlNePUaHn
0ibMEvsYUp/kbQ1lNpaFAKrrZEojSAloQBGKSKehR5ra6LcKnMgSulMy6P06zahkfptSwz/3A429
O0qd8n0s20l1GwmTqnajFVp47K3aqG69TJuB2a1QgnUyEL1DRIqnV2jE9I/IcwhsSANpPNMo9l/s
mtiJ/4Vn/NUs6rrsbpAzFhEztHYbQIfbaupt4WSJ6p0Ql2ICfTeI+tJLg6LtDLrFynev8rRHvYnq
n5Ou9CU4pbYIVnpSkLICWBCNBYAijaVg1caCOYSW5ZnjrpITebqFDZPbF/jV44OWxQAihqiEdj8H
Zs2+LqxgYBsTaH6wPeimDUlkS25UVCUAyrDXvLUqpzwWAKm8La2C7qlRM+2Z0kvE3KC2iRBWr03b
dvzAr35Mtq0B8u7kUV5B+gh/VpNoXgSRHBdw0KGjDIBPf6tESLQRa+o4DvDooXvupbilldfiFTd0
fjT9rlYG8mI4Rc0dc9ITKHLCxx2RxMeuGPNBX/l2CmS6oxCR8yZMtAhbTZdhTaCOaW50mTj/Ivpe
iLMFawiUn9X79xJVw+40mL1AnEEjtcmouksAbiF0eshSSRmgmhSSauPIZV5pW10LQKLF5BSWO9LY
E06p+/VjFhsd/LkWmhCdX8tbd7om67uyzgtaNoFVvRSVVNc3XZrAZQ3aNnGVKjRNvLeXlaDzmSdI
uCW/FN0k04/OipyCa6SlW4V670xjq9I1lQmj5v4MU+p0kUoe1+pqsO0TnMUePrwHvj2Mpf470U6K
7BLNrvAYA6Bp/pDGZYhoJB7iQCtqpInFux6MxwIWwbdebQDPZg2xxEpT1b58GHWhg+ebwJTyc20j
+UZM2oY7tL2633EAQWkFYKnEPxSW9mJk0niM5ZFDmId5EW+6si2ehmhIH6wwmShJ9OX4o+Wx/t0B
UzFnolR7zoJQKlw0ukcVdL8MqteyB+PB8EYwhEZla89JUMyuYLS81IF0lyXsB6EeOECwlauwbFDS
aXRgYa7gd1qrEV/0zUBrAsRVFfrfGi+IwwcNPBf9f/xq8lCqQ/AUp/YwglVs2jPV4argKE6QaVpf
trstDSEK8YbfpMZGVqDrrgoKkH+skTjTrbUpOjajB0MXxlkN4gVq3GOCBp0HRldFuoVRoyMkmzFM
fjRTYUO47CXgqjyNP2Wud+UCIs1+WNTfUZ+Ci9i5kDnQMch62XJoUffPKMSNOlzEKDqh1y8YvmfL
knzTEGIewEYEz6CRQNQbxRQhr4p0xzMUr67aIFHslzceqCcfoHgdlz8n3nFiMDnWHsgz7cBJtQxs
vxzW1QXsyRDuwS35/MdmP2Q7E3GZ/G5K0nZbTlXFKaGlFHJ2dRMgNI2BZ5T72QKrbrpjPOX6j0oF
dLqymH2MiG7VU+qWBIQeAEUmqClKw/WjTpL+CtMjbW5Sr1L+ottRquuB2U9MBaJHz9TMzp93o1VD
EPaImk0tHT55MiCLFAUN3rJQc82x4mJEPp0FSEermvJvFMho/fhenz3jdLPjQEwgO9RpbaKlOmyr
laUH4SseoFVWkMIGcTeiWkHDWI3EnnqxZmyBwqbxvY4qQMcyc6qBVdvYhIki7g+WDjoLl1egIhqW
hFSrME5wOF1i1OZThy5b8BPaih/cZGYX3QGf0gT1RZSNOLRgMwoKlsOW4kpZbuugRVbBiABROqYa
MVNr1GVLdabC6uEGGJn4PSOsDh1dBPlmqu3eIGAvx+p2riX/DBGsiIEoWNpTbKiC2vnQB/YpV/q6
vKdbBccstWdpAymMleqYaFkTr1srM743kT8iOkx0dvLoPBHLA3z6XigjpJZOzSaa5lI4Zow4HkmR
RRd3dAByP8moHM3YDarwHASuQgnFUe4q4n2rHJVjVk/+CeWe6K5VTHjYKxxcFT+k0PbE0bT6TCFK
ayKY346sy5IiHxFhIY3Y5FFpeDbQ3taof00p8/gql+otcNlVautWP2yY99pJ7QU4vlIqZ3ts4Vfd
KIEapnB64AOm/r0YUVgob20NZDCZIvmW5q9NGPWGBUEFdni4Y5qfLTG32VASiTi1CsqfZmFOMhkg
qCc3DrsCYnpmWt4m9Bifk7l5parIkkY20TcKUJ2c/S1qvwSZSde67w9SLnTxAEZ9stdq3vdEXnKI
jIKWN5a3ajVl/KOh3ZLvJ4+AgxaDXmSPfeilxT7AExpuy/SJHwLxJvlc08+f2do4efu31KW9f1at
UdC5sdVYoFA5hEm7i6XUmm4yrWf+86wnQuGl91P/5zSaVbobiz7Qtg01T/8gesQ/96j+4TPVegpS
t5cja3houNMMIs4s04SbgSLCt7JVo+m2tmPDO8Awgm+lkqDC4qInChhC4fY36gpAHrSsVcbtMohb
oZCsqXxU0j3FE6g7Q0wDdy8hsTmsZDRguD0TGgXoGCWAc/xGjPxZWundisy7nwt9JfMw+zQDEicU
5YyIbwyyvh2UCSqxoE0A7iJ6MrrK/KlCouG9KHpxrxRTxkBjlZLnSIMRslCSRkQ2vDsZibjwjFVs
eeNZ9wy9O9Gg4g3jRupPtWYzgtPnjh87qesQPGC7xV4yKvE6BKX/K+YDTOsAYLhMoYHKzrqtzPo1
DXrCx14PKYRaKV0kT+v5m6E39TDndHV6KSZf8rZqXEjVlibe8K3LrH6TmaZa3zS1N3THbKiQXrFB
FTx0gkIf4AmYwNvBK2Cdov7Tc1asGPXTjhN4nHJe2NvAAgAEeBLvgGBQ5K1pd1fbKZ2acp03ZX4/
jv/eO00ZnkqNVpxbqQG9TAg0mekE2LWcoBfKQKXciOGalK0+bL08Dp4RHQnJGtpU3EFnRfGk15N8
neiKYa3AW4BVDQ3A6CsKuG2+xb0X+Cy9Q/1nCoILxS6lWpG2U66rZTKwuXClaOsaJuYDjXwa1FqZ
SKcxCCjcVn4Kdd3rRPu3782G9JQLVKwjUBWk6tSLc4qE8NKOPhRRD+GHXGl3AzWUW3tqgE4PzGhn
gCoaPuptqxU2YGu/BkEh06AtuVDpEK0DrahZmu81051qUQyFnF55ndPX1KZRF1EmEpIa+eFzUmlD
eGPXdjDTtMpSvlM72AU0ECTqdkU1dIMrp2RcDvmvDIJijEBkWXkNocTvEFqgLxet/FrVcleN/f4P
AHpyPw/YKSKZgdXqN3lt+RBJeK9vcqRFpzXqYMZ9UKKZ4KLc0V3k3qbR3XoeiRMoPc5ZAurtqfFK
nZaxqGvX0qk4A6CTqwsCMCH1LIgL1Z2F0Ni3Me8H75gzdfbZlsfKjVW17V5GjcY31fRRRMS9dO25
33RrocsiCArKserEiuaOnDnIhCLwokSUItcgT0C6akgMALsgNVNgbFbGczGnPa5noBPMLzaLdCf0
yXuqZAvWM+1b48Eq5NGFWt6dyq5KNhNwVx80vdn8hsQPggd+CFV4dPpINiaKv/KaLF4+ITcjZr4y
3dIVFcgYxjoUbmUtwXJCugM0MkhCkBOQS4uJdruaVslznPaJd2sniTSA9E5kN41M5AKEYvPPojBQ
OeuNfjqUJO2vOWQDqOpSH90HU2WoUOkgx6zAIbca3UoQxptIoc/PORP1bS4rnsrkE1Fl94XuU0fJ
5Kz+myld8SunNMwvqDKbJJ2KwfirM9LKWtuiHE4ppa1+FWaeJv6YskQjSaNDf+MrsWB806g0D4hI
mAXMcTslK2qKLAUvUGr7Qa/opNSZEfi73KztyRU0ooq13arM1bHB3t8qs9DQesyD7oRj7eI17Saw
aAruQLqZJ7dpxyJtx/4WPgC0iR4FEmVXhjDEBEk1aEC5rn+ZliWGO3gjwjxTvxY67FiIHdYgEJTq
pIQrB9cwkKKtmbZQwULdCn7CG4jABdeib06BP5j1QWuHGZ3WKeFBh0MRnOI2TfWD3HkDbRMILWG8
Ac1gc3D7GGKgAgf4NaQG/FPAvDiDHgLzTUDRWcgECRiP/LOaHywIDtKOrKVTYQc3ebIu6UXlKEJA
pKEoEYJUW3nEUpIjmDEWb6qExImbFdIbdMJKk1TXTDzb2+PlUPI0NGmGEiGuhxpNN/XtGVg+QuYc
/MJG0sSfwP01jhHqrXbya3oGwQo+cdjzqAUwNCpHwVmn99SAJhiajB4zNn0j/HwrjBh6Ii23VttM
aHPqt2NP622uBKscXp5fl9R0CpwwUZrffVtq51RH1zpxREuV5zAyaBApqsyUPVymPzblLVCbVP+u
IChBK9iQpP5CiSqovoGZDCBUW2AJdDcC9AImRqVJSG0QXZXsW2h15muCowEDotGjsKZOp+vTm4g/
AmyzErevAKODCaf9ukmLuPF2SW921g1aPVV9I3oCFh5EkBzCkaMqLkA8mwJFzaGK2n2epXCSg67S
DsPgy76gSh0o2q8p06s7NaO6/90C1qWcGwCIslNNY2PfR0VTencCqiTVi0KS0EmfMHNTQruVvit6
3eXM8+WvPSQW9f6tKCta+nBgVEB4kMRjPXVVzy8vjdRk6q6ltmAjwaSqD5Ea+kjByyrBdRn34Huk
mRCZ0YyQ98S8frQbfG7sNmBX7ptKIcsUVYPUQGrZwQ8SzKG+QTazPXeqVdbrsDfbDrByI/k7mMW+
7BRdPsLpgoqgSLc2xXtEuzwReBcvLtTXqJD8clfYZWGDTxdkIRB8zR+4lAZ9oYaWHWpOvt3FFBss
zaaFVgOMKb/nEw9gAYsuDeJ9EERy88OWibepDcCDX+fhWGpHA3W6YJtH4BEQRkM9amVQyGNAcBL5
8TNCLb0/I3UN+T4v6yI/MQOYEROVptf1uRYloLeJLZN3sIV8YnZVMrTyUW8Lk0Z1W1P06HoU39y0
DvT0TNl8GPaaCfhH6jQTPoCl5x5ktrbTiRQHoz8gOj391u3OCAHnNtGvKyK4s/Tne3FVFQlDsCSG
rPL8qgvh4bhLFRv8U3MAPdyGD2qSrlOQeBgE4iSvJsl/9Kdk0+bKzt42jsNOXVFfVj5TJ7VVQEYy
w0GYErL4CaWZWcUg+AlMtRuRu/bXCIm4oEMO6Y6BFY6/uTpdYBZn/bBqTTVUlRkhUBYXgqgSy+oS
y28PfVKO665iAkoFEIuucM94QdgEQCsEXi0eynYjmdZLBnFtJ3eBevIhKnhXJG4/jI9QVAGmlHn3
loyE6lLJ3GhR0wnyvD3Q/lh34zZK/wj/OzJdVzb7o9TwbAexdz422j/24ktPvdKqMJTag30Zmsfc
GYeddTCkdeNYymOYHSpX829S5BicnGmOp/TaZJZPdvqd/YVmLgWQQEVjAQbqTzLqomGiqbGG1Df+
Ng79BoD5ls5JoGwCceUDK5+unCKmYDq2ytqXK7dCRvHJTcv8lcKZ2uOEagbJji/foEAgeCiNAl7B
X9JOys7rYgYeN7tR+6v20qbI4ytH/uN3oAAny/N2z5Om/02CfyOVWzXQPDuUyw50d05+uaGFdojK
+693+1MjCsMbON+WqSwPFT1abUigMRwUPb2A6LvV2vtIf/gvjJCq0gYgMlOXo8fjzNcaU/e6A2K2
34Sp/IG7frED7YpI9nItXAtCEEiBlqCuaNiL+2pKopZto0BLKXyulHvVerLLKyaWJwQTigzEBDVh
g5hRWUw3V4pOMFlcjU6gUYtmXUEqNbdVsgVj8fUnW172paHFUSSENhqbqOwUFZcmvo+9v6r4VbWn
r6188sXeLWdx1UJmFkxJpUSnuvqlhr9tcZqm/+UXm0Wa35xiI4gTepV8sUR36vak8XiNa2DgZnXF
b1xby2L3C2nwgiHUopMVPnnG0dN/6/n26891bVPmn/BmLUixDbro+Fy9dzb8I5siR/dj/R/eluXW
L8YEBZ0G1UrGCkqCTqIglmF/183L10u59rXmg/5mKSFsAR0YaHTSIKDE0h9EBKFfXjle8yd/+4D+
35UQWGqKrHJzFisBH1BIhWxGp1mLbEXjbC830HG/Xsmnm2LTjDd4FE2wbu9XQiIHqpmBKKegONko
ykZIjirh76ovrhj68DzMy1ENHIxmUUjRtMVtsbpMkYMxTk5hc0d1I6zv7BY5Z1CEU/EyGlTt6HOh
krmZ1JNnfY8R+NZS2xnozAQgMAViYF8vfSmmvvxBi7s1NJM+Sh4/KJjUdYIIWmiotHp9t5IKiHUM
U3n+2uBn3/rtF1jcMUZgeGZNUejUiRv1Z4a+ZGrT17z6pZfj55YLW1y0ySopmpZ+copRMU1BLsO3
Ax2E6Ju4QVRPQMCMh40FA+Lr9f07kcsTa2sWr56mAPZentjWjhUZdkhyEpl0gj4Jru6MxB58AOT7
pIf43vpFptjdpXvzLkW0iTL4tTkjn31jW7fpyc3Bnm4uvnGkBUY7guA7FW7QrgOJWSrw+43s2lLn
F+TDUg3FVOEZGEz2WXzjUbE9oIdNciqbe0q+KzTTEpI05cVbWRd9g6wWgL7EufKBlzNbLJXJTYQz
pkyAZarmwiXEQLwqCkzjWUXOQyaPrdGGYEBz1N2b/aOS31IYjCjYtNaNrf4ayuQ87wUAmBGRsGJL
1WNjdOmVX/XhVV/8qIUzbMJwHBB+G88t9MtxeAyRQxAIjLVUL5R88/Un+OAUZ2PE1hryOkJldsZ7
f1WgAWqkHl/A8u+p/Kyq6s9/bsDk78+joZBhWmZKlCyBGBnFeO7p4mkaQt3Sy9cW/oU5784Oa3hr
YrEGqRsMm9R8PBMPrUz7LtB/s+ajHq97xLtpi+8QAulKcWWf/j92ycQsyyAAE4u7Qc0XBcSsG89x
duyKF0QRXWkm74mTZCOG9GtoEZ28Nt3tw4VksXxGiwmBDDohhH2/YTWElpKe/nSWkJRuUggS3EmQ
Kwc9uHInP7PEaGyFbJMRGQwOeW/JLj2v6v1SPus+AuwIS3nRDvVwgFJXJlhfM7T8jiIbYt1P5HOL
xsARtV+JciX6uVzcZNeMwna/PjCf2rNU6vP/khl78UaPFBfIiAf5rNbxKmkeBPETGvlluvvazocH
UTXnGoGuqpRHLVVdbJXhg00C9yJDg7dOjRHfNOWjX1YIK+m0Z9Rzl8sPX1tUP/oOTFrENlQlSDqW
Di2F4V7r/SifrRx11USXftWeaT+lE62eFNWvW0PX8n1N226v15Pym2pfudWpgrooxtbHNKKlNSmw
hFeeH6W3QwPWHQ03Y4+eyKptih8NvBcI2kaz7ZCnWDW0Phypl46pbUQ7lD2DF4jmwZWb9tmH1ODC
IIvFiVeNxUkETJNDQ1Hls9I/ZC9RjB90ps5tqmNx5Sh+cqfJbVGKpM6CO1SWg1hpx0h5XQiuF9rh
caFsCtNch9NeswenQGNngKnTT6g7TeP66737uHWzG2GmuY2TtAjs3l+3vI5VxnYM09kypQ0aCGiA
SJsu3Qfg12rtx9fG/g1DfO8z31tbfFLI/govXzedq1eA6c3L9Ft5kPdiE208V9+pu85HB3ElfqZ3
/mP7WOyrzdc/4N+4mw8/QCX9Jm81DPPfgLk3Ib8uIeADGHU693v/nnbCLcMipaNxb7rTTfHtGJ5T
ZruKXb2NDiCyrhj/EG2orF7XbEMIg39RZw/xxniMOBIIYWs6+zUSTjCsbgPT2OpR+l1J6f2i9oxC
XPOLWRQ3MMfcRpu+/ze/QFBo5VyrGkWC979gUA3Q8KiPnOta4nJV36jb7rzB7SNjB139B2RpsPim
Ha9a4tqvjX920oh4GL1tKLM268IvtaE/RTVd/7OW1Y/2vrYckWUP6fTXLm7+V5b+ncI33zmg6w59
xfx3pvOVDnOefvw+nZKd1MNzsrNvX9v76NnnshE5AYVOg+dxsa+ZBuxJxL58ZoX71vQ2SEGjDFHc
290VS586Csq/sH55jHn8F6YoOgeTLqf4pFNp5hA/XqP6kblwEZQ3yStWZSKvy9y65p8+XeEbs4tz
g8KglsYVZiWr3lTdTdhUEFiKQxJ5j56ngilfB3598IsKpWgXra9W6vehiNcF1fnq2vjxOSpfXmJe
GyqUloFEm7k4SYOadzkqrfI565PwRnTDX8YN9dshRibg65397MySARmyUBhkZCxPUqpmBmhW1q3T
f4snZJq3ACeL/smAw/y1qX+lzOWq3tpaVLumaihKPYnlc2+0sL6YLOPQft7qUvYEqOLYq5rkRPpw
N5XVhabWbTrpD2ky3UVoWjnoTEfrOgUMbSCyv7IEml2ZokHpkk8+YtHB1Fz8UEHFUKomN6eCiMIF
jRlP+R3Yxo0KvNEpVW9tdj2gbLW+4viVjwE/rVq0L2whq1Q/xWJxVhmFwE8rghLVQNdYa45t3D7L
xhQ5aZIVDvjJXwgi7/JS/0Fv8BDawT6pchUesbYFlz1deds//T0aLwDFUoYIi0UwRuhJBdxr5XND
LLHqDTVywNbqV6x8cl1tAgSD6Tca6R61yvf+tmgF87ZiSTnnK3Rd9/1N3q+jE3jgqNwgfff1Cfp4
Sd8bWySzFUx+SdN89WxX8CcK9S61jhMj1kBuy9uvTX2+MAYHmPSFNFkVC4egIQWpFRB6zvBCenMT
udaP4IgcF4T5p+G/WpihCVWVCZ6FvFgYgOgpbKlIczPIR9FUDNBPBWgAFefrZX10LHxBQlg8uaDj
tYz4kBZKJnPE0NTWqLao5XTTMN3qxs81/0qU/qkpU6ZxLpBNMdU5+HzzRknKmBYtCdC5ov/9F8pY
6Phhn72aofn69aI++jAWNacDQP1UIdvLrUKW2hA+ljIAGUA2nKTbA6dIUdLKkyuFbmUO4N47MYwJ
tJqFaSskIgvXHCd6XDO2RAU0USAJDOrOemK41Fa3HhvrRwqIIAy/wYJEcHUbw/PUgivj2T9ebNrm
JlkI7tqmRbg4K1kAg7DsGRRij0DZCXFSuu2p+V8cFLI4SyeUUcBuLqwgcabQmu7VM0G9DDJGB0+o
Zo56//XWfXaj35pZvPZ6BSGf0c3qOU9wgnspvKDqChbsayvKx7iUbzaHMKyIc7/s8Rb1VEgeknTn
SPszgo2U4scGQdUs3cbJHwBLKz1lujoY78vXhj+7A2/tLr7iWFB/16xRPfs0cPVUv7X6rVI0m6+t
KOonZ/KtmcVX1MxC66dUUc9ZjrKB7WluziyydV1R/Z9RoUz0aLodWVB1RMw73CNAmR5iKw7vRiQK
rvya2djigjCyXug6bw/PwnKEuN5k0P573zqPIHeoNZD5orKz8itLWyNB3K6/Xvx83xbmhEVuLnh+
2NmlOY82ihnriAB20Q8NVXFqZY4/XNSCE9vA7PHb26Csr9zBj0aFDOHe0G2T8h5pBj/qjW+DStNB
Y4utc1gqWylbTQ+Jdu5H5S6O7m1zL8wr9j7ZYRQrdEEoqJHIMrb1vUHNiwYwlb04q0q7LlEAqcNL
Ge8QckeSrlqVHbCT9knXFMeC84vzuPKVP8lrASnbUDJnz0dcOh/BNysWUGjsSB+DS9r+NMQJyupK
j24UIHHx4LTAewZUGPnkTDmQ0gv4xWk8WLCmEIQqEQ9rzZTBlL+FUbpfb/9nX8ayyUqExiBRct7F
2c9hTgPlUbxzDOUGKJVcEz/uAaZ3AOMDJqtSGIJs/N3chNfGNX9Aq8wPAaLgypxpE08th7V3k9aA
vPX9S9+q34pqV8RO024oMKKCf7DaYS0QaK0kRKjEdJOnByM8K9LWD+srV+6TRwkAB0E8yRkhC0n4
+92BfQNJSon9C5xJVzO+yRNVleohf1XBbhwA8Mq576C14/bFi+VfeX4/VpHeG1889EVmNB3aGf4l
zuxNOSJzjuiC0H8g+u4UoP4U79rU3/m0v7/zfGzE9jXeJxnF8cVtCBlmAp1M8y9IOEE8DEG1IScp
toimXOvTfHLT5+CCaweyULeWfRrmd02jNVr+xTwgLqmHu2w4Wr1YJWa8zssXyb5y0a7ZWyxNj5il
wqg2/1K0czMKdZnsrmVQH2x+FynRry/Px7KmBvAErBHFGvJtotz35wYsn2qigxJdpvHobxN9N/oH
PfrbsYFx9NjqdNnRxS82o+kfk54SsqMMr5GLNpPkqNKNkG5rRJE9dFTLQnLK/gamYICieRKF1xKN
D3v+/qdqi3yGkYro88dtdMm/BS9suH0u/5RPw7rdJXvQaE8eUPUrn+dDpLUwufDyPcNjmV7YR5e6
f9EY6d3++frzf3gpF39/4VMRl7Nq0+Pv6x2iI3bpQBQuw59d+/Kf27FVkyqvyfuoLUNWu6uabJzG
6NL0z3pVH+0Cl5Sa4yX0e+nKPn2IxVmTrXNfCBx5l+XFNmWl0TdS7LEmK81u5CFPkCAtyYGnIt/W
Y9vt4H1eibI+5moacCCiDdwB3pgS/ftjLI8kpgjITYfWYZbJur/hdO7gPoRXYWsfrieWKK5qc0JN
gWYZFqcGRMWw8+UDFWt32EnH0LE38ja88qp9PBnvzSwetVFYQRpJTLtu94MbbwGvqtfy24+HezYh
aGqAqpjjp/ffTIRWKkt6KB+aHdVpF/LSqnZf/bOzR3Lq7vd/egLfGVt2hqhXMjdv4rPF28AVjnqn
7L428PHYvTewuKrJHB+N8r996deBY98BH7iyJ+pHD/TexuK6lrJAIqkP5IP1AC8khdQC/+Z+uOPz
PXun0PFYWe+GZ4rex/5VXLxVv4ODsrHu2iuX7MOL++8U/r+9s7X3e9cw+rdM+0g+1GtBX0E4Yh+6
1pX1fkyaFlbmE/Qm5Oth19QIjXJC3H6Nat3GdvXXlbqilnVlPZ/fqv9Zz+LRQ/gsbbuI9cA/u41c
ybEu6lZyr5n51E+8OfP24lohYQzbOGMH6zVoHpeCIH4i+9ndXDuOyrUdWngkdDHQEu6w5F3Etl3P
lxh+ySV+Km7FUd1pTrlRn5n9JVztyqN17SYsojEG2KOjpmJZdQKnuNXW/vXveG11C98xlV1cwueS
D9NGbNJhq/0i/HayW32lOMiVOuZRnBFsFa3rX13f58eSiiYBGWBWopb3x7LMIj00gmQ+lu3a2yeu
uitdcCQbZj9d8Sofk4v5CryxtXArquoxiJCBDYd5E8d1vLW2npttg622zt1k/bUP+9S/vDG28C+Z
YWvTTJw67O63117I+f/7LmJeLGThMSqKVqUGFODQcRLDdcq5791h7ZCXu+Hz1+v4/JqZpgV6hCIA
nbD3O4QeTipJWSmDIY+3KLasi9v4XBw8J7riN65aWrgoXUKRPtCwNF+weuW56H/ts73nXLtVVy0t
XJSC2LFczmvq192uXoVr4kFXv6tu8isA10994ZuPt/BRBbNpEn8sZh81uLozP5fWvvnff7qlh8ra
MbcNFoQ64m7YRW6zUv46CHrd/y9Pw8IhoQcilEhjQdUGHYdVvRLH2FEcpktdOQ3XvtzCK7UMvc+8
mBW1vIoJpBFiQKe5yFcW9Knz+58NWjZWvEJqNVOwnsGdH191RxPfueZ5PvHioAIJ2BWcHL3sxe4A
1ac9CsEZI4ETYWS8S/+La/rOxmJjpkhnAJn970ijM+SumtUq30m7a6/uJ9/rnZnFthSCAVgQTeZt
YXKvI/P4MZPiyt5/bL8BtHvzwczFq+CjgRBOIRO8yxX0fae5Y86oG+GrQ+THIZMkjn3NpPbRp74z
uXgcGNKlIzfFwrSTeZn9quRkKMmvWld293+v+YXP3j3awYLshpoHqLHFd1TQBozyzprfvWFXvBS3
A7fI+hm6TO27srSP1b75a/6PrSXaumf2qFU0/2ylxw7l5vseb1RTjmCW2J364J0UJ/+trpK9fOvd
X3W2s9tevFbvzC++LCP6KriR/8zPbj1xgY/+u83lhtkMTkCed8VJzX/xg0XAjiA1+b5Ag/nv38S6
qmIqCRJ9fNxwBb/8tljrq8Fh5LuDxvEVD//pWSVbBRdKAdHQjcVD39SU35s6Vg5pCsk6oK1vXgxS
sP9D2nUtx40s2S9CBKrgX2HasZskmkbmBUFqJHjv8fV7irN71V1EdK10Zx5mIhSh7KxKpKvMc74u
o6+Fhzb3KSaUlGdQ5NojVr4NSRfpu1JgsoL5Pz+B2faFviSq4xRYswThjDqZa90X71iwHr8FO7yr
Oua9dAyc8l2WBXI/Vgj5c76UywXsZdIkQGJAbutJD0AWb9zYNZ3lON4jrh7pa+zkgNAGeZ0bPHRv
wKRyW9ED3kqYwMOZpaPuxVPop24IsF9w9pj1RG2tgdvXjZ7jc3xmXhaMS5v8CO42MI9F5+K+sVNX
5KhWP60L8Xz4kNoMDTdQj56io/bQuafmqB66Y7zbbMj9FuS8b2B1+7XA9IqtwMbXvirN0lWseGK5
Af/l7lwbSyrPLe7c7z1t154ixPxgx9wItemduE746Ml9uu0LiZzLkvVhDpW4Iydg64Gn2Bsd42nc
spSm2LXO7KGwRMMGqFV3037cskI22C2OBUD3H2BWzOx6I66P6EoqjFGX/xyDxkWKRIqxXLzgGKyd
9mD6eN33+8OyAQsMki3Q1Bfv7Q9Q0W8rB7wWKOhrFBaCm1jJ9K9+AuffxiBOgI2GnzC5mQtuArc8
BY90vzjJrjiBmNqRnkUJxVopcyWTczoo11pdAj82rqGq7HSnfBTa2Jl3Ma4yPlk7gY7sGG/cPT9p
YDSKNipmQ07flbsIefkEI6scyxUKEt0n51I6cMXnmQzFFHxO5X3rSA4wYR2Ao4wuuLT3Ar0EX5HG
FQINwFiChek1eqyuD5Bk5IcB6uWPAfxF+FdF6NXNcRUB6iyjyRN2c/hYWBk6HVvHOBe72cVsuiiL
FhoKl3oyfhhVCmCc0XFw83sQGn3c3ugCi+hQiQKC6Dg5pzR1DDXegIvoEYiGPdbUwMbmdi6wqjy6
D3YBnIDka0ixK8eA8YAjHL0u4a2uBoULp8B5KjMEjEGj41bByPvRFwLKlDM8MGeluoC+dtpH5gcs
VxI28xQWa298KXzqqoO5ENxPuF/TDw71PVyhB6bN+/BL52JMGqf+gDbfA0bedhZ4Ze3hkL3qjbs4
4KofbOPQu9l9dg8C17/sAV7ans55KtCkm5Y2wBhK77X1WvQ4H7eaL9uisLia3WJq2CI69j2QVnNG
ji37NOnTkZz00/LD+PAYYCv2wBGyEzZy15K9S1mchTdSP+ot0E8+2oDkadqM22EPNl34/2IXPna2
sc3uWVhM8EEDMsa+7UKYSX++79+qciYP7PAeTAcQ3x+Ag+mgcYygl4gGWkVKchad6EoQA+odfspB
5u4UD7HP3CJoDB7+qhK6OFA+pMLXE+DNQxZe3dFXHZ4Dd2DRE9dHbfXvij2MWWJlASOyGC7jrDJT
MjSYZvLv15oczRNg4+EvcHn7Ad+DuYm821e2mrUhZdSBx6AC01Ln7iwfjTAvQOx4Annir8mlr0q3
f65dsq2P0uwBbmlXncpNdCpRaEpbTZSzrl0mvBOgIQwKYD7+gPsZMEg5+NROFr4MExaKuVcHWFku
snRRdbIWuC9lcYdb96acdcCeOs1bVOwny5nOnV0c/h91EPvO+A/hUhKXkgAUcGrVBFoZDwCLfxue
jV2CgGoeu1/NW3Ffb1Q8AgTOfL59mZ/HNthS3sVpcsUP/AxAcwdoCHJQv7wfkJNqd4Hb/DIOoaP8
lO0OSCMCmas3iDk6NhUFWk/eyQdBQNJG6yninGQPD+Uh9HCLW+xJy3d/42CsC1ncDRJAyMT10sFa
duwxNP7Z7jHQLkhi1yLmpRDu8gZNa0gKQMKPb565TqT1Ww0J3u2DE4nh7kpr2pExwrBzS9F7Hw5A
g7cxxS34wFfjz6U6LE+5KIibuaJ4sB4oHnaHh9ZX7kKvRKdq2KpfYsG+vEglLoPs6EiNBSTeH2/I
oNZuXfAlw9pFNyTUiYupMWKcied4ipjK8v3QY255cgKbnOovt69prT+OHavf9s3F1BRcmSUJoVTj
YtnmPvYiPC9EOyRv/6VBcJ64LBYgLTHjBlz/kfWkmN+HUiI3yG7hk3O6UIiLn2VJWp0xSiJKs5iW
7tS3+Z4VqQBTdIGs7y7l1vrnvztFg6tNlSEgXRtBKHtyldGYyZ3lAAQ/JxD4o481ME49QLXIClrV
JmgB+JlpIwcCcqbOFM+E4326wzDDUXF/dJgCGF3shr+94EPz6qen0PV90dGuJEBXsrkrbAGsmWMx
gp7uvlaP1EvvFhuY3M7gQLDmAL3WyzfZVnS2zFPc0pi70M6olYpO0Hg54tkXeLlo3oMG55g/Tvc6
kkzlWXCZKz22SzX5Tk8LYDuqZVDTsE/EDe+qzcP+0avu28eX3T+CM13xKVeyOJefLJh/VhMo13vg
jEXBlh4Tu99pgo9vLQ+6ksN5fWuaYuDxQqevAA//JjsSxgKW/f4nBn3tb9/oBmibIPeDuYpG1dSV
2yMfQz66gUl/fsyzjdOOWlONw1T7+7xuXtIs3QoubCVGU4LpJRXbCth2U9lvuIgBMeZ+iDK37JP/
99klPVV33T17pRcOV6zr81sWFwSA8K0AZpnJcj5asJEN6GuW2bHWE95kXUsSFllrBolZVTYobWHe
T+b06+O56XvS0FOit1iB9CT5m5H/0g0h6MSaICpjNBZTkwqDVbs+yD7v05wkKj2p2wGVPF4x0Vzb
nzEd69ENeo2ujBAuuLw1p3Ipk1NOS1UwwGSQSR4CPz/3r8Ve9hT3GYRJTuMVr9l9/tzdK964uy14
7SIv5XIXiVKklMA0RE9AGQVhw6bVft4WsJauYi/o92lyYRyMMaGhppAgAYuR4SEbblDdyQGoWUqv
GO7bYdtU730h7Svti1m7DSiARfPna/7l8jdw4R0AmqTosGFwkp3gkN69p17oyScWnwDeCTc6unjG
AO0mpk1EX/7aLM2V/ly4GGgPUrlBoScQxnrp/bBXjgQrzYM92JkNDOHZ1TeK1zhwd8+CoxcZFRcz
VFJRLBGwSPV+egcwrf183m4f8TAwbZ9GW/QKtfY6cqnph/e9cEB5CUMCtwxKL0ffLu57bT98z9w9
MFEQHHVE5obV03ej/c9/e8gfP+1CdNQBmZrMOGSQOeGdVrKX/cPz9pF1Qd7An4TmrS9qGwhs6qNR
fyFSbagx4fmUudsRIpMNgEXRbRdVEJ8BnYBDCrQNhgGAVSOFRzo0GikGT5TG7AdMEslx2DxsHmL7
58/GazxQNb2Fzi+B3bAwyOcalyK5MKl0wEGPQ5wm3moxXlEearR5ukNz1neVI3zRWnVBFwpy7haE
aF0f1VAwitCR3pyew49Pg36Vf2gHya3c29qJxLE/v7g3qkpGnMcQp6Wlvcj3apkIJHxE81vnxzlV
a0jAOhH8rzWqjurFXungvtgXkO0a5xd4iAQyVz91bLFaoFtTsVzAeTgJLRbgBuj0VHwNwUs4uNUX
jN3WigcK4dvnx378hXImVVneTVUQLAHfE4t01+eHpZGsB7G14jdAfouAZJdSe5xebwvh1PkQgpc+
AlQPSAKa6LUQBfOwRqA2im+Ob4blLyMKpfiYBvsOD62lLDg8dji8SqppwA8DQAf4adzhyW1TDwaI
IPx0iYHjkcQe7bPWUwG4XWnj3QLOkdvqcRnGv+pZgIKTsWeGz5o7Q+ShWKsZieKPk5f0PoiW7SI7
gCDRuS2H2fInxbDBivVStIwwXs4dYxiSrNRN3FWi9A7wrkxbCUm/vS1lXZvfUrgwU8UjyNcHqvgR
+B21dhsRtGpDUEbOgkbimukBAlTRMQWLXSH+2ICUXieAnVZ8VZIdxnQZl1jf0AVS1tX5LYXzfuFU
11reQR00wzZjeg9Ec1DHYktNFzS5RepwRi5FgKBG6qX4sD67LwDe/2oa32/fzZoFYPOHfalUA085
U/bC2y3zEmudgg+pBZjSXZLHw0MKEAOBna19rkjLsUyrsPUtHj2gtPoxo0un+r31ZIYPmlwOZysA
Ii0dnkJJqW2AUk7725qtfbQMskADbS8gn3lMI6Wu+mSQLcUHcYNnNj8D6bxgZxoc91iipJvbwtZs
4lIY5yFAINOCh12CTdBTFX9Tq32EMlETGMSaSgzF2UCsh3Plx3ikoesWsNqpPh2TV20CtVrClg30
aNdRybut0ZosAM2wTTSGecNfmZLVcQ8fpPoYIBm+6yWChvJP3oHjsRKc3YoJwvQwtEGxTwN8MvYZ
XJggVUOG6JPofhgszX7MJsNOsrT5c32YlwNYjMzWhPgNz6YxCagEU8MHVyy1MYDoD6RxSh2E91KQ
vGtx+PX2Aa6YBKByGAgkcJhZrXitFsAoUj1NcsOv8PW5Es01Byz2d1mQgsFrFgE6rEpjC4MY+YFy
fIjqwA9QlkDn8ecOXCDOELYJcSctA5noRBfzXe/lSPnzrxr42hikQ1BU8aFxfr0Hm+WsLohSUn1S
QJm7MLqPfVKY92WQPDTgYb99oiv+EBvQGInXgNVjUr6pV+epZuWtpvgBGV29fMujyVkA+HZbyupJ
Xkjh7q1QOrBilfAbdNkpA7GLPrTHEuyTfxGtrtThji/BWquWKLriE3XpNzkp3/QRXAxGUIuA0Pga
geUTH9BVRJHh44GWfG2LtTJGZQ9mdL/opq26+NIcP9bhcFcoGZDs7i3FoZgLA4UBsOGHu1l7UEZX
AvFSBKKfzAFBjegNh+nGJR7UYBNqYP5gOKXMJ1x88wUoVeSgChR/sU6dFfyaM+rE9xHKwsAHCy9A
X8dw9+f3yvpCSHTw0qmZ3L1OdUlTPa80P1MoeOGKzZA+5fNPhpN2W9CKmTJMCcxaItXAOy6nW1vM
htxJje7P0r0p+WrsDaKF+RUbvRLBucxkmaukBRy5Hy0LeIQKfZ/K6eAGCZjD4W1KgUYrHhoLFiaW
HtFWQ47AHV04jFFCzQBxp4zDOyAi57ZSBKXAQ6+dG0NxJQCEwvF92uOcCbqvQ6r5IQi5wxgEMaAe
rGGht69nJbCh04msGtAJBO6S++xaEOfG81BofqR6CVh/sgLkQBKYkNQXeWq2t4Wt2DmEIb+2APUJ
i+dODk9ufaZmjeYDAn9bhp0zMvzB92J+abNoI1NbSV//QqIKQ8ecL8OP5EqHyhrDQS0hcQ7pixKB
/qPPlZe26QynnUzEoCyO9sMsSXjhMWb3tnCmDvdZg2oCgBEK4ixQrDm7LOY0xPBfqfm6utGCNwW7
bnK/G/tDIgIFWfsCPlaXNFwlkHE4NWukSYEsdfiaJfBp0u9Tj1mxoHVSy7+t0qq5MHAIeE1GHsJ+
yIWn0sFXA7CRQPOlLvM6+WenvBnNuevHzTgKrm5NFHwG4EUUBbhC/DK+1QJ4FC5K9wEMfVrA6ubo
wm4RN/7AIgGc0m8Z3A11ppFkJC103xzmTTLWLyGa5VbzE7w7AKpEI1uatm0YPCaxyOWv3RgjGwDS
KKCeUEZfH2QP3uKwtBbdz/VCsxfwQtIxcDSw/YAG7tftS+Nn0D/UvBTGmUcXxs1SJLPug3e2jLdy
rMuyl2tZdUQf0PpBllHfxUqsP1op5rCwvX2S2j79Pg8SpmtAE9PbAWw8dICuaX25/dtWzwHYKthJ
Zggr/AeaRCMZJzPT/aAuf8zddxr2YOfIv+dBLHCo/Av5v6eAxx7ZADioDgaO6yNPgrr+N0yUM8bs
F1ciblAYuw7wBgAtiQpgs5btz27KN5S83dZyLWRghwd7DnjOogrfBQJgxqxXcaD7Y+pts1Gg2doZ
Xv7tXAmuBaBbA/MWSobQnudt6mTLNnu5rQH7EnhfhmAEmEI8IgPhi6u+wbXazmYYGb5Z3oMv2p4o
CJ/+vPrG0eBjR3kKb8nvQWVa1oEvujT8IL8roUvfCSrGtYMCLBRwLnQF6B48ShkgwUMDGLyG30Se
NjhzuKvIKe4F7aq1o0KkMWHPbE6Ohw2YddA5tvOko1G1jeJN/TSaAi/MD2B8mPKlCM6UZ1KAF3mA
CFkKt4ZZ70FP5wWmBCAPj9ah00zyPm5GkOySP2/3AHyKlcEq8IkMmcsXwPqHxgXzW2XgNYnlktaw
O/VA++EvgueFoI8juIg0VjZI6dBT+KyotYvBIdoRRHS2IjW2nBPbUv7m1jBjCBIIuAfAFl97h15p
ZpNUlu5XADmRrXITmhjxbgpBPbVqHL/F8MgmpFuwEbNATNQY5kPeEgB9jtMPPHkLcq01lwP4MxPl
KML1p46FFAF1HM1nw++M0M67xBnBCXnbJ6x9TkD+ByIke20BGO71kc2LMs3NEsIngJuCjq2zUD+n
id0VfwiZyOwd5oZPFpSluByLSxznaookVBG6b8ivI/LtpbkLiL0Uf5ENX8nhjCDopqXPE2iUNXvD
PJtJBIzx3DWoPxuiB8AVS/gti5FCXZ+eNfbg7GUGJ3eKTaedBE5BU9398RWpwMJGtYI+AQjfOIWW
GUyKcoLQAEehuqVSMCj/BSuszdzaeJMTAeuvWB0WFoFqCXwhpDZ8C93qQEFhUjRe6u5HSXSnIE+3
FVo9tQsBnEJJuCxyoEJATL6l2T0QF5Eu7G/LWLFrhjTFMOAZ8JvJfsOF60nzLmyruTB8rdsT7Ve1
HOPKb1NR9sl+KhdSr8RwThyv3ETChgmMTY8DT2vKdGvleBMoShI7bTu/9WWv7YGLbD1FWSVwd2vZ
EBDiTADoAMRHxivVtZKK1UfBUkwmlhFbh4J7Dgyx6vKCitM2lWYXRU80f+u186D2gpKTXzr5+Jov
RXPpKK2leokNiFYgkyh4Km0W8IZj/B5e6kehZk4YTF6oqLvCyh7aIBOkAeu6Y6wI3D9ASMKI97Xu
Y5rIFLAWpt/l5aafwsOcRQc0QbxuPo5qcEf16C6pKuBQm+W5TL/eNq+1bwRBBlkoWvHovXBuswao
6FAi2vh0aGM7y2jqxLIsSndXik88BQIgFdkU61Sw8urCiJelzEqMTpk+MkN7ar4lZbYZ1XMCAtMx
3oz9r9tKrdUYeFjArh1yRIpXSO7D1MD/C7ou2fRJ6E7TU2q6ZekF0q6Sg50VSm7H1ljMZ/CMvFTA
ybMid7BEDysrJSMEA01cBzEFO9trnasW7Jl9l1v+Kew2gbwbQBMhuVkmSE3WxAB7j+EFs9cbftst
xdC3Ec5o0Uuj7o3WsAMstdcD+ULX96Bxvn2wa84IAL4o6iGRIQRc62T0tZ62o6r72VSNG7PAe2TW
Kto+p5W+oWYuCoFrDhY9BKAGo4eNhhBnN6DrDaU0VlCYWjFSLa1SbPT0B6dMqCDdX9UMoAcofwHo
iG7CtWbmkJWaNUCzeeh2XWsUTjOWxK7DYxTrgjjIzzJ++BxAlPxHGPfJax1Q8VpktP5EYg3EyHOG
6QytBDWA1ACycJEXjBjVagsizLj0CHi4AaINnraOPpdgI7OLpZw3oxJhgjYwyKPZgi0SBEPKAVVR
sZPmJDkqsWjYY81TsKPByya2UYBJeH1CER5s5SbXdR9ERi+yAkIJVRfEgXURSKwYOQ0SX05ECgr0
GW/9uh9n+s+K1N9n8JcLHP7a98KmIDRCwK2Ofs61GjRM26nrNJy9NjpZQLZm399NZuCEpNl2NBKM
x67ZFXrarEjBAxrKvWtxc5bmcQlaA3/JsaWkYWjPDmdr3Ko0mt+zaRoE1diqPKJgzhI2DLpKTj2r
n1t9sJCcRopua/OyidsSzGan1io2t33B2mXBhGWQuGCKG/7gWrNcUizsdbM0eDDizWzhs9T1ehFc
16o+SOoBOs06fXzkqFptLvWKpVjFuE1pue8G6iwVqrBMxMe7qtCFKBbELoIUGApjMul4hpQ6tILj
IMZMeq4PAoXWXBqSUQA9aCAR0vhSkrJxizCKDR8kFtSW9A7YFsYybACZLyqJRKK4GxrHbMCrKkvq
S3075roJbuWlBJv3IsiD11oAKjAdKCZ7DWChWFySGlQdkCTUBMVX8ZgMvySjA/v6Nps2sZGCXi71
rPgxDNzbBrhqGujf470d6TEgWa/vayYWiMwTCNWq8pD36mNjlo9qpN5penu+LWrVNJBNIJfAmCSe
xa5FRXUwzkOGXo2sZvdKhCdB+Q+5Pz9iAqpjJL/A3gFZERdauyzUGyufDH+ou/1oNZskCF+rSD6q
mvx+W5s1F3ghis+2s9FM68WEqFRtD5r+M1a+0B7jj/NiJ7lA1tolmcxHWNoHyxl3ScgTBjRpTMMf
Sy+U7/rcsQYvk7a3NRJJ4Sx9IfKYoKVr+ASr/su5wiIQEIBFzHprUj5WMSlqZfQ42Z9fOAjGZFKR
HB6P9vkxjg80VMDmVzsSZrP+WB88SsHjoUhmVR8nKTQXUyKsHqqqpXBQdH0lVeyZXZ7bplWLiv8V
e0AGif4guniwQL7bFFihMitNZPlTG2+LxUIGgtt0Zql0prT/mStBJsiAVr4nRrADa1fQAlf5IFxg
mq/up9LyNT37WWOm08knScTmt1LSgsIG+SA0AmoqP33b5uBBHMfO8hsgNWc2QLKXc9B6C/ZHvpeV
d/vGVnythn8wC2uCnAG5y7Vt5ARZhRn3lk+SpbLlhIZ2q8fPlaoJTH3tstBIAy8CAODBE819UIEV
1QCeayw/IT/b4mA10kaHsAx8Loby5S+UAqEVE4YtHoMzQ6Tk1Ww1s+WH/RlDbgU5paL+9Mo3xeq0
/4hg6l58U2kSxZaFjMUnFqZtdWMTgqVNDgs3HkUMJGsnh2KI1S/oqyLFvhZFpxigAjW0GYz3IVEO
5UsDpqGlekOSKPh+10wPcyp4XyZ4RgJm77UosOvo1oDXLH+I7dhwotq7Tw5mB7QTvCjdvqO1/oF2
KYsLHHNqNuHcyDhBLEoflndMcFrneA8kIU9KPVPEaLF2Yb/FqXyncAznspQIxBnxsWnvaH2cvujy
P7eVWj8/cNTCp2IyjG/mYgteas1Ztfxx/N7Gr0R9yS13BHWrFT5QNXWnVFB5rNoGuIT+TyCXNg/a
qAGJY7EwEQY8Yj3zZAJ+5ccSnDt1K3B+a64CbI4oCjBCjPdWTlY5yGTGM5mFl3jgez8P5eNYd87t
A1y7JaTm7KMFXhteEK4NcNEnYNMMWeAPdHRI4WslAGPUX5S+3ZazpguIS1Vks4xsln9eKuKs7UgL
Qw8ALQXuq746W42cnwoqApFa1UgzMKyHF3g8yXEahR2ePxY1gN0pr7JK7DI+o7cS/cXLC3MQeENA
/c140K4PrlK7crTkJvAb4LBoTm/ZufF8+8x4okSW6kEGg/FG5YTpBT5W5J1KMlkOfKpp2D1R1HZv
YvvWadQicbo6Ko6AhPsCEIrGQy9tcUZjlA5FaRTbPifSQzKTwVWXaNnmEeg2lCHFbJYizycaNZPd
aUS0os68Fdcb/hjkQDMLG7uYYrw+k1o15qkzrMDvFsAKN+FjIR2L4Ckbhq2Gp6nZ+nb7gNY+RjY4
8n/yOI8WJFEIFjop8DFib7VegGfqNnwLRXsXa1XLpV4qF0plCedFtCDwI43+YwXEsI0kdxt0TkA5
b8cpQekSbBJQyjaqqC+w9uFgAI097qH7+unDMZcsnVNAxPnx+Aaeblvq3s1K1OtY+2YsmYlBTYGu
CmdoxpiZAEFLsJU4G9lukMZ0S1LlW1ernY0HLBGt+sq96ajUsWECJiz9E1cjGakVdBGcjqadafwL
SBfsK9Wj2i0S77aJrAQIxgqJ4ApzJBjivTZJq1owFVxlkp9KAMMtk22Uzw4ZjvMAFOjEUdPAWUpR
VF+5M/Q8dYx4szoQof1aaFCY2ZxVBvsOZkyH2REot0RGuSYDDMPYZ2GT3VDvWkbdSFMizarkJyPd
DlguCQq6Adnj7eP7LIWNCqJpjPgNVk1+2z8ktTZNFQyD4vsKI9VWrMGmqqCnys7j2m9cS/nkSwNi
YZIn8PVidAK1dKNBoMdnA2cS8OyLtWI4DL5OCmQ2ljgWgZ91u1H5GoyRK3WnfHj8m+P6LYYZ/kWS
2o9yHihxie+okJq72FKXAwmKXVlYou3sz5/QtUKcq40BSxP3CxTCarTWAtlE21rbaXJv67MmhW31
ol+jGBjWZsd6oU8et0hABmqxFa08MB1Z3hiYqEpAmZ0qgmxnJT9FAmxAFtbbGGot580bZcL6blXB
CrpN3j/I8+Bo6nEec0fKNnr6mNFnkIFsMqsUTIesxFkmWQepOLhMMeHJXRsqlwokMTjMsn0nyUuj
2IWx2FUOBugtVc5LtGlrTNjF5kPwWDQbWfIkw7amBzlKv6qB+QxSVsHBf3Zb+EU4DNAlYUjh055/
FAyaEqPHj6Wu78WA7Vod3EgHBJ/phfaREwrErXyAeNSVGTkJ9kXwpV/fM5qLTYcMO/DDDE6xGaTI
TcpKxMS54kxYmm5iihbFPJi6rqWMkhwu49jimGe4q9RDSmjXoq3ClZNj2KHo8qlgm4LjuhZSGnE6
ShIc/lJPG6sF0eJrhCldRM5qduf5R278c/sbWckODDbwjMPDuAIeLzm1iDKCUK5rJN8o26nxaomQ
zJawKpPa5tJN7/rQJNiJpiR/lvAw1Ts1xncB0dJ21p8PMjADtgyEcIpknqc61dqhlsxCk3ySa3ic
r+u3SR1EC4c8lRfSUkhhAQGlMd5NP1V28zBZc6lAYTMDT22+V43CBcq+rcwmaPw2WeG13clU0ges
LGx6Cftafz48iJ/AJnkx1gWyUL400gpDD/GwK/kjPSTNl6Dfmq2jTdvbV7tmsJdSOFuqmjnVAsuQ
fKn62pqPylygaSiQ8TlnhiasE4QEBS9W/EfRS11DmjANz2idxNl2a4wvSenOT+WfrzyiOYO1Sh0v
MKA/4rsay9iTcSF5eE7CLYaH3bQ6WWD+7dNvf35ol3K4mAG+qL7t9Cw8R0DKVOb6ULPdvUoQLVYi
05U2nMuOl7oNNR3HliTgytQP5bALNN0uIsMZRFe0avDAwcbHDXw7QBJxdlBPddUTsw3PS/ktU7xM
dRNi7hRQCmvqPqoyN2keNXC2T35L630/1aL5O37b/OOTu/wFnI/R8yiswrYLz6+xbmMSAeibo5v7
/V1s2FHqVDFaR04TOEcnrwXRce2kEZVZfwDEisgFrx1qTTMT4WgIz+B2C2YvabcdEDb67TQLvoS1
rw3QhSh10BZF6csV7otEiSnpSnjOmoeq8sx+G40C21xJA4Gd/lsEF+dGSaNlsKjhmTURJaWxdeXe
yKKtcO13LQoxwmlQI7CZIT6XsfLCNKK4ic7dI8hM2/jn1Nx1FSAWwre+eQjkWDQcxOoYLoX+YLj+
X4F8nVMsWqM2cgdMcB2olsvPWkq8gikYRM4iH0sS2TQ+V1nSCtqKa/6L7efqaMWjgc6bB3t3NfoF
gtOm2qSmhjTpy4hn5FnFm97J7BOBvLUrvJTHWUnZ5YibRhudrZ7Y7ewvaWAHkjuLFjlW9u1ASg6m
OIVFdfwPb/caVaa2GKMzTXfa/KVq7yL9x2iWdmMcMXKGVLgMT7RlS91k+T4VT620qXOgGNZ/8V1c
/hBOYyOOZCyw0OjcDHdZ+L2lr9EkMJ+1Tw84BVhxwrwqJs0595JZybREVInOFeykC6gjAzejG0Sv
VWu2YmG80mTbtFhz5TSZeqoklh7G5y5ySfl9qupXku+Sc2d0b6n5fDsOrRnKpTDuWzcjtUnHzoyQ
vptIM9W7lDxGjU3bzvvvBPHRISeYPGqN6BzHqVvNPwkAE4GcjsYJFUjizw8baIjfbMsADR8QifOh
tcPXDJ7d0a8Lz0rA3E3cqt7oquJGC4hcBSH249O99Cm8OC7G9kRNsGaXjr6KiId3Plq4JHpfjB+h
fqY6cc35nzneaLFgEoYPOJgZUmQTZcLHriLYJ64DDq20WNMCRfaXpt5kEvihVXM8N5MEIuE23Xex
/Ov2Ba4JRLWFHhF7rcVq1bXAnDTNoAMODJOzll0X+i6TX40O0U4DqFEswlZZk4ZiC002vFdhpYO7
RDqWRj0qFfGnNC4crTXeg0LeBI35tR8Y36UqKgr4WARuWFQDWGBEPYBRG35gwMyrsq2wAuEvcuoY
g3YslOVVlsoD+tpOmPWPSh14XW0KeiHsmi6thxPLDw/MsRHqcwqxSCx+WUhSLLl9vX1xIhGci06A
eYEyM0L/N6WHPOs2ePAUfHLM811rAQ5NGc1sIOGg/8WD+jVVGFW9EYdnK8w3i2FtES52cfPltiKf
r+haCrOZiz4L8JzjIciQm8tTZmOZyCkUy8nJU5al+wg9ic464SHy6bZQkWrM21wIzeI8oEMHoUqP
ndYQk6ClZ9VE8DUzc/50gJgBBaAwxhjxlHEtZU7VpZo0SFGL1laa2jHa0cE2aZaIxrJEkjhrCKy5
kNK5CM+ddEB3YZK9qdymomf11VMjyEAYNhKa15w+o1b0U1tBirYobmEB16V2hfH4U08BUzdoVLLp
Hny26PxzUmqpAgjkhFx4nAyM1YeS3RpYPs4e202RRh87zym251xgRvi3reLzNwXJMGKkreiGmfxb
R5EValv0Fu4rojmSmwQouYlqbG5LWTlFdCmQNSLXAPoE373WCzVsA0Szs0WLPTAU7I6E+1QXwBiv
WMSVFPbnFxYeShFNIwxCnIlpelHxUumHqKs2Ui3CHmS5BGfkeJlBt05F6wltJ6buhaBJqRJFzZHY
KMFb2ucbMzJdrfCr6Vfd3Oft914m9qztxwlrGcMWAyfe7ePkYwozFwMNYUyx4FCx5nYtH8P0GIQN
ixhRkriRFrvF9DI/YUJflH2v3RvbAGCz+cC00rhvjIa52VoRKokkWLbFYJzkQdoZqiB0rN0bFhHB
AsRmf1B7XqszYXbQzKIpPhMtBrKL4dDgoZUx/1wJattVQaaM4gVoAthr5lxgpxeN0ZtzfNbMbZvp
e/iMSAaLB1jEb1/Q2ldlIr8AnhWm1DEPw2kU1mFaDHJ8DpToexDmqU3kMHVvC/mUsKFFD5509kiI
04MVcrcDkIJCKooqPef9Sz77vVG5C+n2mbox03KD8Q9nqQHhWgItViD5s35sDhv/6jKGZvBFX+tH
+1k2Q0VJzpIx21pY2Iu5lXUspT9M0rKrjXhrgJM3vlONdiN3AADNvjaJKvgVaz/CwnYKIDvgNzEc
ef0jmjgA82EcpOfSL84i4JpPLRgcLhbf0Z3AW/yHWV7/7YU6gpPcCLNzmGOXYW+V+zQ4T31/jId0
Z8leivm7+N5Iq60Zba1ierCiXVlRHx5HYEyfP0KsYuI1GFU3Lln9QCO98DYNyGUJdp/y85z9UKp/
MCdZjwKPtiYCloQxP0yZang/vVY2pgsZLMygn5uvdf9ATn88nYbTBP7PbwHsB1zoEEWZVtKmzM+B
ptlSfVfZZEbCfUrQqL9tm6uqWPBZmDzB8K/BfPeFpDkJurwf6/w89uCtCXZ6WdxnqrS/LeWzJwF9
PcwfHWmTAfRwAbtZuqbtVZKfo1k/ADzcptm7HNSP+fzPbUErqQEk4RtjnQkU0XzDxYgrOZwDiqvJ
wMxSg8zxa1cAaCU9lH3rkDlxdBVJZCCailv7AK4Ec9X7EurmLCUQrFfnaKztoXyJ1UM1qdssr5x0
AIwn/pM67eKCS93u519IXXW0C63z7SPgy2BmO4BOw+M3oAk044Ot6OJGAUqFIe5Fz8/10NthEtrh
+FyOex2uRzVOM97C/0LeR/6P4WSM9HKKG1FmGmiK4Hsj84tadSoQPquiQat10vejQhJnIUW2SUp1
EJTgn+M6W+eEQ8fzEkI8P06elYM0AUkHsIFqf9AzVAL/Q9p3NsetM1n/IlYxh69gmKShpFGw7C8s
JTODAcy//j3Us7t3BsN3WHfXt+xbLlW5CaDR6HD6tOGYohOb6q9BGFaE/cASLr0YSEOBXILzh9KK
zBnxKtPqqg4nipuSw1kB7OReTcrYaUuMEBP60s6buPG0XG0cdMIJm8I0srug6uudVOTRNmzG1DEH
mq1A7paOG8VZ3CtYDFAxcaaiR+MjHasSJt2id2qgveR6tlOyYDeWgV/R+zoBfPH2iS/quoEeS5DS
IPxDRfrSaGgSi4Y21unJkPzhLcL0JQXmfag2KPxW4aarIlJ0D7qxlyVGZpBM+prtyzVGwoUHDWU8
NB/NDH7AVHGmq6iAywkDWpzqEA1tk1KZrtQl48pzsmS6MLN1nlWOzJLOG5RGUnMZsVNxMjcoB71m
hiOunOCSCT6XwF0gRRtreRIhIYILEstf0fSoroj4UU5OeZE4Qt8PGj2AFtdmLTozCgxDRHqkd+hp
Ei2C6owqvAWu3H+qG3PEcKDSUYMtZs6Tnrq1vs+yd3Ck9YcA9Lb537F4oz7oGabB7ZtNj4hLk71W
RJXltlot7AO2GDTPAGSjg1fl9qER2oQOErpz9WTcjA37KlVwjkb1Wp71qlcZFhLVaPSzgp3NVCWe
jnHKtVaiakcR2qs5MUrTiRPRBiLcbbW9+FHGryWq46Vmp4EjrIIXFhTqQjrnh1l0mnoaIS8ugq/K
9KfeF6R9Gr//LzZzjnYs5ERRIOOydrFupSMAjjALgYBAJyVNhVmo0VrE85NU5RQLqeo5CAdhBBqT
OadapFYgCBFMQThtWRkRIbzvkPtnFpkAt+qTY11ukqlHBFvYlnmisQcMImjQMMAjJ7G5T17i+D4c
vAZE5WVLMmvYUPNOCuq90K+EMwv2ApERssOgu4GHyHOLxk0P7inZoKesAA2UZqInsi3TNVDQ0vEC
CwZCIgs3DlTUlzettIZp6HSVnqr+PRzETQzG5mIikfn39gFfJ8VQE59pPtHlBC40vi9alLLUTJus
OFXGkwXAa8z+mkFqjwCiWR999tgH+sr9XHhuLyRyVj8ZmiyJUPo4meCTq6hTJdQp079ylTudEK8I
W7ykoHUCuhvAawAhOQWWIiVXJrUvTuNoJwW4+svXwniwGHPqurHDWH9N213dqchZqI/V2oinpWAR
HsVMioT3BeB57lmdMiDukIaBL1eUhPaY8hVHx8DsvMoQHvpy/EOLkKht94wRaCSY2LTy7CwpK24V
suCgM4OLwxnsaIyDLgJM8kTFQPBYU9FfIxPElVTCgpSZkRYgbcRLeEy522vpUZZkVVqehooZbm9O
wy5PamnFdVpQVWRF4Dwhsp+b2Li9ZIJeWUanlqdWfctCP6bCJhClrRRLnlUattEDCdH9uX09llaG
YHduEUWUht6vy2tYV4Vet1JRnfK0MW1dKjAKrFPXaEcXrgQEQDvAlINk3c/kj7NnNZsiGgoCq04g
SHkWMxdTIbdG2Nux/r2KNFh4Hi9kce9GqSZmVSA7cNLGmbZfPURs3GtWv5IVvD4sKL2IlBkQREgU
8KBGjeZizCpan0TVa9tB2apypXr1kOyTpPTluP7TNKLsGWa01rp57clCMkhvZ1cLuH4egpPhImAk
JKgHx3xfJAiRLB+ZICFJHcU6icFax8/1fs7igECYG26Re+c1pJOBPDP0+pTrDusOQuEDNLNixRY2
E18M8BoSEqhm8W3XNWRLVkabk9RXBwDg7k32J40PIJD0UOL7U8SusureXGu+NWs88nVA5cPZ4yxH
X/dyZbCkwZaVmjf2iWwLLQCat+/Xwu6hC1+Zmw+RZUGq4vJ+dXpNMynT21NtfAraI9UKkidvt2Us
7R5ab2QDROAAFvEjTaw+rWKj1NpTokiOGAtwVNNo37HM3uuy+TctQ4CN2Oa20Cs4E4BEMkzhzOaC
BAJ+X66s6KnO0rRpTlqu3BeNBbSisrO6kKD4U0Xa3RTHJE2TtzaNHD2InS7xk4ytGOaFPMb8FYAb
AIuGoitv/3M8QEnQFs0JkxEcfXDxUJI2c9n4W1V8SRBJUXR2hZ6AldUvnOuF3PlMziyakJpV3w9V
c2r/9qZjqiQVTiVIeyZH86NXwx0xoQTVKYVY1DbWwpSFV/di1SaXJ8rDScOjC+liLL7X3Vffb8JQ
JYPEXFjxkW1BpgUOHEfFo3t74deWfK4jSWBDBMhQQubtct0D0ptG0tWQTL80bSf3u7RERbMlE2Pu
bVH8PCRz1rBzWfKlLJCBpikiAGjYzMm0KYP7Rn2lPWgMMAQDzNBjJZDy47fS31MWIqNxl1ufKELW
vTusqNnaqrkQWh1R12dh15zkqNtpFtgghk2mveeyeTeq8YqwhVhhXjdS4TBL2E8+CMUQBgMkh3lz
KvVM/jKVXtwjX2SNZCrE+m87tX1tx2PQTG4KcoeWmEEiSru0rmnhqV3fulOQ5OUDprxUd2GuqR+M
JmVG4iEznoqcyiWIGdJecyddjh/VpJaZA4r6VNhIYlbmm6jQWnE3MD1RDqZAo/tY6ekaY/yPUboM
iLBIzGzByAlElwgELg+XtVY6yNqIwyWiW2yGbXKvbI1tsBfdcidgDATp241+eCo+MJdG2zmrk77m
M7v1AZwmx7Uy1BqdmlPzViaeSsJH2c3TwzB8TuIWc3OJsasrJ5VWHNbruAfrxlzeGQUK5IbJK3XZ
J2kbYd1t3GZ2qQcYpibTfDsYQffLyIPwtHKL5o28WueZQF53U1rUFmiGTslQkTyutjJwOIa8S43C
aZB1zIfXXJ1sYa09a+F9RYkDTQf4ExlWnrwJ9zQzS0luTnEuK3Yapj3Ruin0bi9vyQ4DMY8HAFzu
M9f1pRoJWlM3opG1pyo/NPHvQP6WlRVPbyGNhwDjTAbnKRhBaIghZhmddO1N7E5Vtu8wocktqrse
lAXsACAMe9FJe5DZsa7eQwCwby9y0d6ffwH32lC5n8K2T1t46fsobI81U5y0/o5S9ES7zcFUmkPd
t89NusbVsHSIyP9AXeeeefAkXW5vGTHZEuqqPQmTKT4VCdwXdAYEL7fXtygFKQVk4lEkQr70Ugo4
asKqlOv2pGmFuMvkutpp6CRegScuhMrI6sGBBQEEEJkor1yKCeouCcpUaU/o3fPUd3Oj24Ut78pX
xW58qq68lPKSgTkXx+1dpHRNW8Zye+pjtNxq8ZCCNXZo/6i9HjlTmbR3ZS1M92glRMu+ItGDogfI
A0lma4OwJ3anKWwc5DREH+3bCSrYubnLBtp5YjT1HhPQh6vKQfVapVbmF+IEevUwXmshunawAPSf
8eqoHgAZcMXFPyL0UVlsdqdcKKMvpcoim/a19FD0oXQ3sTJAH7aSgdkAsxpAwFNOzV4Cm+znbQ25
uub4CoRZP63SYNrjo61WMTo2JlkP+Liyi8FLUkfhrmnW2JKuFHEWAzVEjk5BMzZf+haiEUAtue1x
07XsLTQbfQCvS49eh9vLuXoEfuQgvQy+5zk5xdlkRaBp2I91f6pQhXYyJf9LOzACqtmIKVVx4dyW
trh5ILX7b2nzqs98VTkxNRrCYTrpFg1sS88Ed8rA8l4jUfJvzfHPwlBmmruM0TLLPao0reohqFh/
QsmBVHKwz/LOMeJppbC8fE7/iOEe0Qqgn0QBb9YpMrVntLYHe7mzohW7v7htIAAAkbA8u6KcVYrF
ti/jqMO2JfWGSoOrV/W+NyX39uks6sI/YniQVmupqdmhrfTUyN8Nxr5bo90lT5U8rMhZWY7CHY2R
TqUmaDgaE53KBqoZCWuJ3sgrZm+2ahfuBvJIuENIRwLdg+ZDzsiWVirHaTD0JzGpot+FEYDRNKox
w7UX9c5VgRF3glgeHYwWW8siLKwQdFmo7oGKAvAlPqLPSkwxMPJsOLUCs80MgaBeuxK6pm8f2NIK
QaAKS4HpFmBWmz/j7DpFUoxdk4oBySy3VE8yG0mcDZJdR1haawImnq917izoyEydj05OwDXgNHOb
KpcMHILyNAA1ouSkqtuCGGLyHUcFejOGZtzeXuGaOO7lMmtF6RK9H05933uWMTHSgD+AlEE+OFpg
rrzLC5cZDe5QGGRH0LN7BZ9q5JoqkTicaJZvVbHboLj1b+GjUMpzEdxVVlu5B1+cPJz07JfKeocJ
x1R9D4K18TiLGvjPUn4e0zPVoHULVLasDKc0+4WhJK6UVphDMq4Ypvlrz64YIHrznNd/Jnhyx5O2
4AxRKkzwVCSST7auOYETY9b0Z/sVr40w4lThSha3c6Je17VMTUx9HjFR9tSXJFhZDXedeAk85oWx
cFL1GKsp5wFlZEyJ+mVaQGSQcm3478rG8ckLcDhkmhEZ8lE/xjlhx0lEOy/mXNrjFpxWt+8Q7zj9
Z13I0sIGisD08AUu+EQDKzDW65gngddFd0rtWB31gqlwrOjLin1TbBwF7eErcjm380ouZ5501lMr
NyGXVfZ0pyPmC+0qJqJn4j/pyO77X2ssErxn/R+Zc3sToMwzbSbnz2gixpVJaaQc+9HNtz0mOKuY
Rs4+q9xWZSIdrd9rIhePErMqJcAEkRvm2xFYUtVqm6TK0aoc9A+LqoNRMvHX+Jy8DGvFWz78+s/y
YHXnyU2wJHx8UsTMzFpaKsf2b3jKt91W8BV/eE2fU081VvRmcWH/IwuByuXr0nftpPUWxVZqRCqI
9KwrJHwOvwrH/LitKfOjcWVGziRxDgFI8UFlgMzO0TRtrfPYJ3DFGMW6Bj9ZHut+Jke+XFGq1rqc
znIEIh7jP2ZCdNztnHR2+jBu6xf2Yex6g+gvt5e3tpGcTrJaDMwJxdFjl9tJTN1K+c4npzF3VXQn
JIeq+PV/k8d52REgX2WQYZl4kwOwR5eeUZP0ITmhRL+SIVxbGnfFxdjKqiGBPgpP6Sndh25ASfE8
Itnt/t/WNL8OZ+9ZIHSiFDbFz5rMV+lXgMQcsNTgObelNVjL9TuAIj3qaMAkorAG5+pSVtRPaQYa
C+sIZkM7SUWww5euXN5ncQVo51ccVv/eUs7j5VTkHObQ1vi59merS6ukNKWuCI5a1IIKu3GrwNxR
8DL1Y+tQ3DuD7tO6m0trRKofWjC5j4K6VsGfD+vyGl5+BXc9AAduw2LKg6Mhf4/ppqD3lbG5fYxr
IrirIMgGcJVjFhxbVfaSbGf1+15dSxUtCkEvxkwEDTglj5vGANkRjb1dcGQhI1350FR3rbXix10r
PrDE+AU2OxXoZN44qtooSNk0Rb6Z7rU36b5UXDH5YtZ9RnXC6n8XZcLsX0rjDORY1BNYU6XID5XQ
stucgjeLqbV9+3D4MgfEINWPIS8oX6ERCAQqvOJHeVIaceI3E93lxVOsYn6dXWSob4xOUr7mdUj0
CKTGE6knIEUrMDiX4AvL7pOudBNEVQEYM25/1LXbd/lN3NIruRTQFBSiZKda+4o+Kb21C7PHjq5p
P19G/Fk9illoOQFSEnA2zsRkLbAQKsCZvhk3TmX8KmlhR3Ayw8ixHkUSoZROhm9LWzGhP2H15bVD
pQroNnFm50RDI7dCZYpZIxZt5rcuUHR27hLjRJ3ECzehKzmCyxzTGWzQe22AwnYiEm90L3Ua70X6
MldQhz/Nmre+hTMBGN7cJGbXZX4mky56AGl23GRgFcA8lPbQSR8Y02fTL0XbJKZhm6wD6o8I2ZZh
eInw1qDM+ifOHbM9CIILRLWW/MroU47maIADwnsUMZLqHoml7I9S74CsNsVfVjaR2wrDBXHzMSJn
NpP+iCjjo3B1qcTJlI5yVeuZX2XFlymhEGUMT7dFXBuYSxHciUUl5tZgqFPmhyKeu2436M5Yr2Df
ltTxYh3cUahGFwIhDSHiRvtsN1MDcl13oFvliN5oEDQ2RC7dcc3pW1saZ6CVLtZGGaR5viY4qXhg
sSvLK2HWghMLIwOCKkA5EWZfMamK6M3UAsYKH/l8jxkPUv2kol7Qxymho5NpOyupSc/STdSuiL52
NC8lcwcX9EOrTEVT+Ln59EcpwOOSgYxry1DJva0hCzHXpSTu9Bjy/7QM28IvU8+QnNB00akUC6Q3
N81xJH204kIsrgxgXPBUogkRpuRS60slzxOrKbAy9TcoeEhnCNCP3xW1UMBcc5AWbDIYif8RxllK
cVDzWEIbtl+2nZ2gXNq+G8Wm7ntnZRfnXeLMEQSBjgoVSqDeeJNsJNVUpy3OC/0ZNpN2erSH0240
ITyhoxQ8DfpDDTrC+RKuWMLlA8R4INQrkV/D0K7LDbUmCjCaUBV+MO3qSHDyl0wkdbFp2IshPtTB
3ZCsPAQ8Q8dsuUBHDmproFHn+Y7cthosLXsz0ks/fp88+vAh2P2DqhDNNWH35YPdbrMXw1nzrJde
/Quxs2qdOZ8iairtmBilP7bv6neOMRNRAAgNc5lwNxVbvXeDTznZqOaxvx9T66Uz7WH4bXSurofu
7QP/6YTkDvziW7hdb9Adopa6UvrCVrQVL/HSF3kXb4aD5aaZjfl5sT3ZAYncmqB9kowhEUXbdAvk
0tZu8LWHd3ka88/PtgXjrMNRLHEayW7yKh+IYOS4bLrtbPHNOlZ3yfbvltrCA3oYdrd34Tr+gOSZ
5ACIdyBb+DRkIldILKPv0S/Kwh4xIjMdQzsdvERGcqgkIK1fWeuiQB1j/VBhgKvJwzz6sQlBqCuV
PtPewP9ji/0RQxicRPcZcLy5uCJuwXyAbg2xDpDQc0mDs8KVMQnB2Mqln4+RnwZ0IwQVKRAbt2tM
+Eu3GA2FSFQjW40czdXkPQVTKuM6rvw/wPw66QbJGfICKu2VxPGSD3cuh/ecQ12JpCmBnM7Lnpvn
6a2CtiT3gls53UGFEwdn7hh5phN4g/0+kvApcs1t7oHZ+CN8snZr3Z0LThC+B3h2AF1Bc6nzd1qn
CYxXXvl1mdhFgYlubMUvX5KAwAeMzjCRaCCdf352PeSyTQZNoZXP4lw6DECXoou/XXvW5IUXAOgu
1B7hKSCa41HdVlF2Ul01lV/uZBs8YV66FV3V1Q4DuQttfTu52am0X3rH2LwAxLLyAC0v8h/pnEUu
LKEoKUaE+KXJajenpfQgR/G4YvUW8lIgjzxbJHdaqtbndVtjkfKePgtv8RbhnUgSZyPZ6p3pofmw
+L0Svy6uTJbx5sxEwpbCHV9Nuzxj6Vj5KMY5dX4ABmrllvPtdz/PGZgx/0cE55JooVaZTTpUvrUF
qeHnWJHgt+7ULruT3OCgf4TO2syVxRf0XCR3XhOT1LhgWFW00z6VN2zoa+JgtP0h3o0xsfbJCaO0
Xcuxnm9b7EU7A97iuUSLS4fs8+VtiMMkZpGF+69RjCtjNpJFgSM24LCl4VFClGAm1coF/P/IBG4L
KAQ0q/Mun0ZZZKZIP/uNo9qy6z1kfk32a6Dr5T0FRxMuH0iFAL+4XFo2tIGgjH3lg6Nvk24zT3Dh
CUWBze4UG5jvg/LVk4j8TdbGzS5FQDNNzX9L/tmAMxNT53TMpQmStfvBqXcD0U7ZQb2f7HfLaQ9r
7PSzOl64HipIU00Fvf6zB4b83+U6MUupLRmFyURBt7BrI2q3ujZmbo1IzLmtLjwgBxjhS1mcmxOB
HzqhYVr5+fCcJ1/f45+osxtQOB9GC2MY1HuGUkn5GFAnb4jW3Cd/8P/xox723Uu4Y6OXhfKaOq2t
nzvnvm5DqcKAJF9X3obQkYxdJD0J0W9MXbHFiKS7Lt0khhOCvnjcTL1tSN7tXbmOCy92Bcm7yxNA
F9gAADu+oOn/Btsg+Atqc1rdTwrKpJOnGa/F9CpV1or1nc/14tznrAtaJ9DoAlcE7QWc1FJs4k5v
W9/sc7fUHztpj5YzOxvAGBd+3V7i1R5rwK7hWQZFPEhpwIR8KSs2lLaqdL32qzx7K9PQo6Vss7Z9
vS1mNnPcktCGBEYu4JQQDPJNLnTQei2bIIaNoVsoT7FWbsBh2I/FitIsredcEGdvU4atzYFt8HtN
fgbDsm3m1nFSi5VtW1gP3sc5OYYBLMhRcw4jYF+lltcx1lP6GEJNzOjFKL3CWisxL6gCFAF+Bpxc
pI95Ky7FapqoQEP54ysoB1S7fqhUt7W826ezsGkXUrjLX+p9ZxbqVPuYdWuz5AH4OuSMb8u4vkvA
qM3dW0gnijM79exXndnOJslK9H8mzJd0YTwWXaWAw0SqOwdxjQP0pG6nDM2HZQdcgCWH4HoFjM/t
mnStCry0p/pMYIJxQPiDB9+KeVf3paZUvmh0JNPUjRh/piq1AyN2VGstiXttWbFuPBlAPmDcOlCC
nKokNJnRvmHtT+XvKfwsKhk1bkeRUWhDDVrpi61QPmRF9DKUnvWnb8JNkzuj5EfiVpM7G7UIHS0E
6CDMuntrMNa4637A5NzVxPchPTn3FoHRmvu+tE47KvZm5be1tW0omvA/IyUjivJH2mMEdPpcggBX
2QriPktjz1R25XBkkbExA3dUj7VFouz1tqqo18YCY5SQKp1RUiLofC41pW2ntBlMAz7uWP2qrNhu
UnXF2VzQeIwCNudayUzbx5fIwc4VDRSzfvxSmhw53g+hTlJ9xUgsKBqos0Hoix5CYGr5yxu3zKim
lDV+ke6l6W9lWU6SWLYcTcRQspXs7IJFuhDG3eGsCCWd6nXja7Vpy+19VH525Xesr/REXgXmGjpJ
52cJwHUNzAnci4gKy9DVUdH6evMhYPCGadVECmWiyUdZfNFQirmtC9fhFoIBcZ5XbSqoSEAhLpVB
6UHMoOp960fmRmkS1B/C3NHYWwN0nmL5bEfRvYGeos/iWTyku+LZ6l6sdA9N9fUDU7e3P+dab0AH
g644DMICfRsGg1x+TZZno5BhLoSf04dG/zbzu8T4l0ApJBeBKYYYqAzGK11xuEZqkQm5Qlu/xqDh
OLynBfJM3b/NO89CkO/AIaJMh9Tp5UJKKuosacvWn7wG8QEloerGAZHXwuVrfbmUM2/omdUHoZXG
1AZyzBHZM9E1k02Sb7qJmPXKlb62GrMk3GmErTOjH2c1IqVXSxSLWr9V9MhupOFepsWaNV9YDlLZ
IFkEvyiCKp6qgFVhOAHi2fnU8VIbqWay1r826/OlOQbD3ZkEbhmtXllJpEECIC5eBRB+vDO9x7V8
Od9HNSsZ2AtQU8RERjDR8AYwNqyibpWkA1FTfuyf9R4efLOzwB4ZxS959Di15Zs45LuRAac8uWNw
DAbVY7pqt4obPkel2ysYUn8sqK1UT0Vc3OlT5lkFoPin21du4VzxpQAZg4QCbwJvccyxlRCcVJ0f
mEzYNVkXux0bv28L4ftY/ms//pHCvYJlXQ91ObLOz6djG9pUtbMI77P6Hj2o+WBr92FPK2IVD4NI
X8u/euQlkxvK/3Ia5/wZQM7OJHYoeOtgCbq8Ll2hB6VJ2egnMrjdQL6krSyU7y37LwmwqfAo0e7B
47U6ipa5Mu9GJCQoLOhbekqe29fhrnlgdr7RnYyED/GDGc2Ex2wnk6+1EWYLJhTdvnBmldkNxDCN
yyUKUdqnApNHn1HU7vPIlooD5pQ4tw/0+jnERuoIbkCLOtMTcHGNnhV5MQ3B6GN26xbdekTrDZvS
X/JaQu66WIEjQ0uiPMM6AERWOUvaN1QXG1ZP/mhPzrBTDuVT6Mq7we4d6o4HAKAfQvtvslmb9Ly0
j+dy55+fWVZMam2pKFST/+Y8rARRC7765Zrm3T37t1U5aeSkxr9tEXXz0R0akhHNfky9NdTpgnd8
KYmLdcfaEDB4F5JG+yPfJE5xNHfqjm6nDXtjzjvbjhtMVfWRlSa9XTuBu8YYsHAh5iECGPQ193Ch
tjab/LO1TuZk0KovZH8Y+9SmRgyy+1+JGBP1WxPdvLVRvLSNoCfZqZBfa+YVdeSltL+PA0YMJClL
fdp2xd00uvIazdD1cwMMlghzgOrETPDLmYM6ygH+DSXVn4RssotJUp1J1qPtPMsZk/By3RN0sUUZ
XtE3t+/PsmT4yGiex/A/PgdhmAUytEhe+jUwJj2wF9TMiThswl3B3mJzrfPz2sgD4KLMpHNwePAa
cV4e2ugTYUoS1Y9r/agJpdcIa3QsC54kCKEw7kmFQ47stsKpmjQaOWqKluo3kVs+JAGqtrvJJOYm
/878/A7EFAJJ0Vp7V+eOonpNCmTbg+TFjmR3q5nEa/t0+TGc1iWBRfM0MFV/fBQru9IPkmpj0FgY
2/GwY+3W9PLqeXodgHRqthg71+5un+91ElXDB0gzxSVaQsB0yJmtAj36I/q8VL9SBQA+bUV6jA+B
AQpfjFLSwR4dHeV2n5p7TSLGZKJnxEu0jwQdex+3v+S6UvXzJXMXEVjFZiKNywsoaJVR6VOi+can
mQH1Dba3Uxreg3LqQYvvc81thU1eHauDvI/2qp886vf1PjtN3xLox4j8SzK2gF5ZW8W0S9yRlYfk
2h8z8UiZKILPXX5oxLj8urRmclEm+Lqx+WxLShrrMVf+/lU7p0aLfVH+ur0b1zUK7Ma5PO4mCCqM
kZ5D3tBtjH1/51v7gLy8+09fKwtT5of20tOEJBAaY88Bwb9CeYV51ss0TTVfue8zYqKR5WGYvPAU
u6nm6WBg3IBUB40uwPfVBQkP1aslefKx+z39Mbqj4E2qK4MQ3sDk8C0V0AwYTm7lCZsY7I23N+X6
qbv8Us5lwLzZpjP0XANIpiN61ZNp2mtrlMgLjx6koPYEaDfMBJj8L09ajqQhNFiv+cFop/VEMMCm
kU6xrJEBUy3UiKigIbTS1FvziK5bBOYzh48L4hp0+aJAeinZ0hjmtQmd5sfVp3YQAodKDmVOl2O6
07aJ70eAwlvxNK2xKSzu65lczgZoYyC1Gms0WL7XOn6mOPHyf3V25tyTg4m1cDq5hEHd9AK4hibN
b+PGn4x025nNRtGGlehvNt5XynwmhnspUSyMdGsYNF/LtI3WZ7ptjOVnjaRsZnW5G2ftGkfwwgs5
P1TImePsZiLAy0OT8irI5kl/flb+TjGKsvFYqp1qvCu9EG+jQXBvX4KlFc4MUcgjIh8iaZxPVuip
oYAhVvP7gRI1/KXJ/SYJnmiRkqHOVzzA+eT57ZwBt0jBwXkGc+Xl4vK4HmIRrMU+Oq10IkyW4RaU
GismaMH7A6gVSUeE0rCwiEgvxUStoLUULBi+nsXwMHpbA7N29qqClFxUXR2KgrHDIgFpZOfOAyPH
j5R6lbVrWtuMPUv5nQBs1YgaaXN3NaGw6DCAOcec0WtzNw23CVobT62c6qpPk2yP8R0kyHNHwPmi
QSPSZWJECAxBjRigWc6e3rN8Ii3b5JKtKM+htS21X5ZKgicL1MHtXRavpcaui/QwGxi5CnpetJIC
JMxpYD1OjdKbeMIl0BBqii0z0tdsG4BOlrwHDqDRrXaKH3rBdEbxZZWYalEhz8Rz2zOoSNhB3eGc
DnlFmmjs3TipKoeFaCDDbgIbYY1r00KWFBPIcxC8GwDPABd9qTFi2Ri9gaGBfiAztkGCK3HU0cq8
lbs2fzuv/wbCVKSn0KAG63UpxijRcJr2CnzFZ3j4rquSk2XfnULi/bGI97mJyVG0d/ir4QuO7bp3
+1/uN3m/e395ag/2SL4ist8+uZu739vt43b79vz38em1IM7BCf23wz6wD49rkKml4zj/ZO6RLM2+
a9gIbW2mxh6SF2M89EblddK9tDqkYNFLORfGvVgBWJaYOaqqrwBiX9Z7AB5l40WlnvQhVJ6quvmL
sjfvkvIQmGv1/6VX61w292qhsqOwhOJslOw3ZsRD5512zeuTl6z7uRDuboWBWJbNAHaqw1tBBg8g
eCIivi+IvMl2YCgmsosBKMR0DPshJHKzZ3cIjw1Hc9ZC5CUHdO7+RXITWRt0jl+qYqq2ipKleGfC
8U8xbLv5nQ5JM93H7CBqXk3XyLiXrhhqImilhvWHQ8TpftWYlVDHgNpVgUg0tFBFKzWEn9iCv11I
0sJ2zXOvEYNcLgmIAgoYV6b73m4n2LvniXzrjko+DdewvwPn+yG2K0cnbgIUx9PW2GVvrznRyHj6
WmuEW7rn51/C2TBzHFR5Qj+3X2mH0Q+UHhHYHwAhVh66n0O6tWLuoWN6GI3UwIpzMu5z8vZmkY/7
D0w8JvXd24f3vDOd79wOgQi07IfP/o2SgJQECebBlr13TIyzU+/xULjt4bW1tZWvW7pQFtrKwEwO
Lu6rYfFTFZk0Llvd7wIFpPL7TtkW+Rp9yOJOnwnhdmAmI8JYE6b7A2yFCYSlZIJqixjF+23Tvai9
Z3K4B4IZyBY3DRbThgO1W4OhUaRK1xi9l7fMmBtzwOeAJM2lBou1Sa2pG3Qf/EAIFO66cSspa0mC
JRs006MDdw0KP/TiXQrp86ILI0p1fzQBmXxFT0L5YgzoFEVyovi4vW2Lx3MmizPoshhoap3kuh9a
h+lTTDD2rrYltuY0Lxkz0NH+lMTxemvczZc68LPpUaX7ZUn6RNkxJtojGAiH4RHO1IBiorU2y2Dh
XcQ5zZz7ICUE/oC/4iVNwjJTdN/SxvFgSqDobmJpM5X6kSFLZFdTfLq9lwsqCK5JEVBXMDjPeOLL
c7NG1chDAUZFqaVfUoIMT8eeb4tYOK4LEVyWwIgLmYot7ImUqkQBrFdF2mTy8vxf8uOgXIDSC2qR
IhaE3zyoNpvisElB0ulX1ReQIRG65cdhpZdw4TJdyOCUYgJJWWjUkNGkf7CW1thKa+M3F/cLyUyM
PAJ3MJw37kj0scuaEeo9ZDrF9NbxWdcR4qsCy8j/I+27eiNHlmZ/EQF681pF015Sd8u+EDIjeu/5
629Q92Cnu8TTxNlvBSwGM4CS5bKyMiMjIrRx3F6duS2HZi8A9xRwm+LpcG1NBKFQVo2deuDEzLda
H6QywqhD7rDy0TqVBL7TZP7CAf6RDWOuGKSJoS2Kzj0UIlisGiQk/EZIeAzRTsheIxp5Cp2n0gQZ
G8KVgBT0ziN/NMs53t+/3uvmkQx2SnYCFU3aEZGsvjuyFLvMTsTFNzETkXAAFYLrAbvHqM910Os0
0huwfqMQI4OzsVXyJWaxub10OQuMzwxLXRXQDacedDRmlsdQXMfBQiPOrAm4E7C+4Vxgja9Xt0v7
ROVQUz/I413nnSbBp25JWnXOhQBg9o8NxmkZXlVyQS3DT47dZy/Un1y2RCH6o/b8a8Nc2GDORC3x
ZYNMPloqNsPmqbLwpqY19g5e0/iJSPmy1WmzeZFIaSMIPv/JKDdtrAhbC80LGT3+WR9xfNYqGoIC
KpOAahSiOD3+WFrROnyCkDZ5bmllE56sFPPh32wvMJtPSRGIbqIv63ol2koe+iHTsNiKJ9uiF6uO
l2Qv+aCuxUZM7lT0TJm3j/acI0HOVJ/QUijPsjx5iNMjodNi7aBoj0O8xgsINNNUzKKFBMzcJkNe
CeT/U18/yKKuh5YMzQAmuUBDGIMWBj6VMjOGJAC6JvSO3B7S3CH9awrF0mtTcQpRGkXhsJ+r8hTK
7ZPci89aINRE9QaF+k3f2rctslIiP7cKyttgz5vkM5DzvDbpxTpsBol2eKnNCUgNX4V0jhlTUG4S
dHvR+K4iHGnt2tStjr6IlkCQkl6hGHD7S2anGYoOkHNDpudXY1OqKEUfy6V2MLgNpz7w/B8Dsc9t
G7PzC1jKJLCDSI5VKue0SBlaL9MOhT+GFDWw+yrDCVMU5JSl+zF0bpubHZI+ATvAS6kg43o9twAX
jGLg1tpBTkKioB8t09/r8fG2EXH2HKBiA80gCH5B0+baijb4MhcMjXYo3YH43bar0eC5Eobvvr7n
Y9LqtqGjOZK/L1Rk6GSnaGjsbtOxIukq4I59GxHUOUgPBrLB7fagFiRubFbNPb8EPf7dlYAQBhBd
BLciAH/oGrv+1K6HcFhZD9rB9RNAxSXbr7cdHnreWqxNRaAq2jMouDz/xTpMLHzy1OuFeiPjwstO
0sHaIWkHoWvxztHqB45LE8dFsnEBy/VTmWA9+aWpaQdelLBBb5pXXAhTDW3tHj8KiuUDzQjSFWhR
AorsCA1QM8FzsyB3CAN6ElFv11ojehdjcu85fzyL7CCDKhLfoP7m4aGhxr+I8qDuCw4H9DJA22Ta
txcfiQR6qsRgEDkEo3pGEHRWS62gbi/yC+ftJ7z6NR0I9sH2DvQoBK2uLfljnMdDYsBH46aK1xFp
TcEerIrcoYy1Esy7gPxpyWdMdtk6JzoBSQSqvoIFX0cw8Nsn5ed9cetr2PNYpLmfe/iaWIV6WmMa
L0P2xXWOUjtuulWTQ+hXVFKRszPQn/PBCYDfZ6Ss1kNmyZ1I2xHUoZVOhAKwbG5rSGvgls1c3YLK
XAq3eojndERrqGlLoP3wN0kfkCa6qxrQoNK8w+uXqjrhD4GKClZSmZ3qgtZrreQDVdulwWJmb411
Cmsu1piDvgukazR4hRbNhgF4hZaAAnN+B6Vi1KunNx3ys9cWwKqf44x7+kHr7+tRJHFw1iEcljUL
V9RcxgZ9YhCknsBDAGAwZwpFCy/wUyxbiXOTkRdwMpkaYiPU5AhuJdBiGOj9Uyk209HdedafT518
fspEJQUOVm1R/nMKfwaiWw+RiUwEMUO6VECZyRBA5kLA1YXyIZQRmZdmW4i1JvmhfpC8d354T/sK
jGbvRfpuKIUl64l1ey//JuOAK720x0QlYdEXUp3DnqZ/8N7elewiXoFV7aD5uLXzggDLAPJ5OTYN
CFR01OhtN137CArV4aEWI/DQ9DQWLGmQsAG3eg7UPbKmyakqzFh4HQQ6uh5NQF1fHOP2SW9PkUuU
MVpF3FJnxey1MM3b1MQBTAgL5eybLvMKJdEP8VrvX11w6vkoNq3lVRttR/mwRJM/lzIHg+Nfe6xX
gnAU5MFgr61rOmbJs2I8841P1Tslo57xkOvw1CBHGANLjR5AX+gqS0QkP6EGez4vv4H1RT6ICqZu
hEPv3vE+ddOTJgKgVhIQQhiGg+4PUX5ABEMlzR4T6ncQjeDf+aA8lv4q910iLHbtTlvm1ydN/SAo
vINqgGUvrnmfL4MIW6rD+h+kAhmg7BMylyok5LxVES54qLkqP+rsKKEiegebMctcW0BZnMu8XD8k
CtoiLeVeAfbs4PWvBa2Tiozg/8gW0gFzhcRLm2wNHFn23FW9DNMOBDQofGyf9ivOAnkPudfJcwo/
ATo0E/KsBzRim8lCbfx32yKO7cWY2XzEoBaVX032FYikVeq2zXsgL1uKNjaoh/pDRevqTgrRTryV
RbPKlhpDJ1/5e43/mfMfJMrFtdD0XlgrHewXRr6RuBddohq/5iX0T/pLIqqz+2liZAdZgY4mcGaL
h7KvDLpb4lgPAgF7FDUqM0ZEGmpbTr0XJZCOLhWL5l3JhU3m2oulXColAHcPkmTJTqclVMPkohA8
qSyp9XP+KLjft13xXJSP2jueh5NQMUpD1/egroSFxOmdfggU3qzTFx5onCw63zYyu27I1YqInfEU
FZlxDVC/krNS1w5hmEBVcuV2sam5Vi1XlPMW+ld+Xs6/Ngn2yKQGCpsGc5epXAu8egVHgO5vM1yH
a56iE5GMBBppqBJ55GzgHvbBAoUq3Ghy5ANVsJW6u892nfk6YaRckqx3jx35immKUA7kKKiiiPbj
1+1Zmd1hk1gqQu4fcPH11PucKlZpB0eu+OlBd7GDh2gbNSZeIXY09G9RWRAvfbltdO6m17EEANBM
wGk2HOGFrEE9HEb1SoKEEaKRXeI0BqjXMsQkwsLzbnZ3XVhj1qKoyygsFGxoFS4xFz9k8WvAa+32
kGbfkIgn0N4IDQnsY2YPD0YSpSLnw/VzT0lTkVj9aKt105097yWuV3FNGgD7+AC30T6c5ENXvaKB
/CMDFuQjNPbDRBTQgIZqyK1Syp9rr3bKwMl1J+9Wt7915iQgQgDrj4JoELodTI4kkqXR7wZMvwdG
a7V/ld0jOgdJ1N1D/2thXmZ6EQDHA5wc4DyUlqA1f73BIkMbMiOeXBgCfcQlxaTwM2qroZRJ2ENj
QCNjHZkRknQt6Uf8pQhK4LPSLRz/Wb82YQPBWTYJs/PMh3jCWBc51+oHwbN8xcoyJzk2JVWQWPAB
jRaO1dL1PLfNLy0yj2Ytkb0w9Ce3BiED6o3cq5dGVubW6PH6LKPupUNIcntpl0wygX7jZk0YDzA5
RJE1yojr63Mf32XoUvbizpI5ZcHTLRmc/v3iNkwwvLFq+8ngxt0kVbCL3K/CO2qBaqbBksD1nLdC
xQ3PJWAHJkrPa2tKI0pViQzOIVGR/Ci3EO7tOKICxQgCXf2l4RYCrNncHjqwJxa1qWnvJw6+GF5X
dinQE8CpiYDI6JseryZvld9LNpgDyZtsFUTdTDUJgZwjkCe15FzREYrItZXGC0s781jUkaKCDuDU
3wrCluuxC147GKKA/DA2sqV5H2JerWpNJ1m3xM005x8uLTFrGnN5DK4NWIrdt5qH4jDeQhArMSdq
eJ9b3d6xs8OSIcuL7j1c/uwMe63vFWHrawcUnxBBQaBJ9EilZlTgl3LDP0An5laG8u/U4AL8CUqa
jAuIcsgSFZDQm9AnQQj9GTJqazX7HKHX+hr1VuTnZvTYcKT+GIRdUA0UPBCAwzRrqT8PqiNGSxXJ
Oa+ETwL0DbkkOGUWmwVJlzLlEiSPky5B0fOxFI6ybvnqW84lay27l7zsSZKeb8/57AJfGGVebxFq
C2qfwmgLn8v1f4BcNOvsT4M+EdQvF26A6Uz+mnRciCi4TiKaPxfExRHiOUlNgwbGeOhD0TgGgpCL
iyXOj9ltdGGFOR3NGMR8O+ZIyAmbIUElDtWgFl3wXUQCCObenr+5dxd4YXCvgWcLNJhsWrqTQAaI
qxtpsJeaNz9Gj0guSHfCnX70nuIFhNHs0DB1OCN4cUMT4Prgj0IRxmlYIa0fvuo1nDh03qpnkVsC
tcwtlIqIDMCZqRf6V4CsBbHUQqPo0OvnYDzo9dftWZvbdRPC9icehko9M45Sa90a3RHaAVzMRCle
e5BAGOlTIXukU95v25q5lgDmBD0xIo8pJTJdJBebrpC6MAzR5oaOUGsUS5KJp3hEDeahQvp6yTPP
pdcurbGcqKiHxCLw09ohrfS1lO35DMxS4WvJrYX03QeplktLBZ7Nj7dh7Jt5KYDjZ9z0cWkZIuKf
6LmvOspXax2Kkn1CXOPO7R78zGpdyoHtvkeSO9hGxUbg11Mb8FhtwDuxBte53uLgHtEiDHYQkkJ0
2kh3ILFuBkgnHjUvIBBguT2zM1fw1ViZnCWon90A5BfaoRL9Y1c7uspRQOLRSbVFy0+3htLcgsW5
fQl9emiwIHUJP8KEqx2iR2nSKT8kWkjDlN/rXL6+Pai5IwbhBjTM4VQjkcJsF8NtGijtKtohymSZ
tLFoUE0CEQCfIKOUe562cOlJ02uAdYq6gcIrlAZA9MnWDDXej5KmdrXD/kUhJrAugGI+TRn+l7f9
R2h+ZEjOvuD/HkFJmk55fRk/jhrT9vH20GdaPhGgo2cKjzEUnsHrfX1UfL9Dt7mIT5F7S2pIopmJ
uo38ldqs+XHd9hHtDnUFpu8ND7Db6OPdYiN2B0tivUTfweZ29Km0hCZa6LaBERRnl9lcStWgVS90
u/OWpwUQ3wffbvHo9SgYKR965/v20Fno5i9zjEeq+ZFP1QLmOpSX1J7s1ZgkJS0tiQpP/M4SXw8l
KChLQncatR4D+xt0jSCHBuT59pewi/DrS6b9cuGvsixLlW7guvNe18w3/U/0YNi9S45avqWP3/X7
sEMOYAl7vGh1OnkXVo24qdskh1XTO2ILVivAUkF1hmVuvwHEoiLgho6/X1LkZDslfo2WicPaGAVz
Xse8D48S4KDcWt3AdUUgPkVHFP+CvvSCBq/1U/1dgJpTDQjq6edRfg7RWoFsSBl+3J5+xqf9+h72
CISaH1UV5gH1kJQ4UFBZ5Wi/W8hc/rxOLg79LzNMjFKBtaZqS5hpzWik6ZrfaA3xDk8heW8tckJ/
/F2HlOlRpP0arCpUewucZC++HHjbeTXeJ4pyl1DafvN2Zx5eeVuiD0vwWTYg/c9HTjEAFFvRK8Ps
RDdOoMXLe/15qjT6QC94FnSV1x7VFnzuoiVm9wUuMKH5AEujbfbnEM360f0EDV6YdjZY+zUiZrdp
cq8Hbhj056Ykb+0638qkCsgmMldLEJ7FITEbSRqqJldiDEndRweQd+zRdO7kSAY5S2eXZTr6NSpm
M5WqmoDHG6PKTU6xXDyeWg8JFHEtaCT9PvX+ChQP+QaJh74kaPcp1HUY0HLjhbaW2bfPD/uw+s/H
GODEmnAawJ4wjiQFPEbUsLPz3V6HxCypjgI47fb32kAy+1tf0Yl/IdyW+261EB38lzvjr23mtaqO
DQhOCkxEX5r6e99sy/tSpgD81pZ6zh4Uu/bxplx6b8ybRdQxvdnwCJCYIfcRWPurSO/OUbSqvAet
PoVfiSc5UmKB/JPwO8X/lGIqK/m6e7g93Uxw+/9n+8I0M2IUGoNSBtDk3BkHDkC3kPSDaQDzn0MJ
YGF6520Bggn2YtDEsIQliieKct9iZWu72Ywm0pjFOjG//s2A/hphrn3ZcOt+KDEgceM6xjYmr8JT
sjCQ+bM5sVr8ZyTMZQ8xtUwdJ+8rdmfcbYhr6jt5AD/ZZhh2WvYIHcvbo5oO+y93f2GQ8aSjUfpS
1mBUhZV/SRt00lm3DSwOSb4+dvVoiGVcwwJiyOJYgdI2Rnth70QL55ttzvvPjvs7d4wLdXOpkmMJ
hnQHLQKBNQACkNJXkWzCxmyeO+ACloRJ2BLzf2xCORvNisgOsc/FBLLaUerCJrgwG+p+o43Sf42s
+/g9zbeJGVun27M5Hdjfy/XXHrNcg89HbuvDXq18qVr3mL+lI6Jtoy4WDP0X1/HXErNsPup8Udr6
/fnlw+sBPb2Xzdd41a2q1VKdfmlMzLoZaRD6emggwFOeg4y4R9DKLiSA/8sm/Dsa9s7j5Uyup4CB
/44e/ZqkhAd9rGdyC05i/h5X/xpiPG4C/fp6HDBtwfcLnKy9LjIymCLZ/itPMUmaolCIjcdW8Qee
z9zUzaarNTp4qzuNPifnkKxu77f5S/PCDDOeVvJkqMHATKOAcpMqoP4lmaOen6Ov2kpeKiS2d7su
IK3Dbb4NnxRbdwH8PRv3XnwBc5G0Yyl6pYIvADebSntS2YKjk/elhrH5lbuwwzyvQ/SsoA8vnyYU
mQrbBWBfXr/GD91KuL89qQsjYq8rQY9Cya1gKbO8g0+P7ipao3BK/29WmPtqzOIwbEpYkU7+WaWh
WZi8PX5/37Yy7wH/ThvrAXnfDfMxghn3jwS0XwNuF8OaOO65h9jK95ul/Pi8Y7owyLjALMkrT01g
sLU14Av39cpzpA1gHMZ6u9RWsrRSjBPkI74TGg+2jFX0DggJYPc7+WUp+bxkhXGASgDKGG06yuKe
a4AYhaDFSdujaLLgM6bfw14eYKCZ+uuRzQH8+vom7oS6kuQhGs4130pWxLul2QZB5rR5ZyyEFbOv
9olJEVRdOuq3LOgnVcY25n1QW6MWtW3v8zsjN9E4TjRHQHERKAHV9slWd6n/9q8eOBe2WfAPEByQ
2Yth247v/DvXv2+t5pk3AGx3F4VTph3we07/GeevZJA6BJWRw1aTbeXxLXaBjzSHZh1bOrQm+Hu1
onG0rkwRp092/sXZuxwoEy0iNZfGRhXDkXy7+62p0s7x8CSf4qvaAbRuIaT/ybLdGixz9AY+jFsZ
ktbn0uw96yWwOMqvlYd0C4W40noF6VoGqbiFK2g2rptYfEFdh8Q/3lDX27bQ3QD14ukKOu7tAC1k
9KiSoEUX1en0zS2ckdlI4dIaEykEUhIJVQ1rsTlAuIlWjoeExmYclkKSabJ+TebFsJibtcy8MFLV
tD+b0ghFBJGgIWz17Vroo106jNM+uGWKOfg5H6KxpcKYXtIduokO8rsEhTagsJc2yNKYmDs0UgMf
XgaGtgDctc8aNBfqt5Xp0oYshd5zTvNinVh8SOp5wpAPMOU9eQWpdpxpLs7bkg3mCh0qPw7iDjae
0BGzjQ5vkmn7ZvCoWAlaxU9Ihj3dPtE/7uLGSrEp99HT1bhp4U62dyCCtj4+CrLe22+Sb51lMxys
Zkf57ckzV7TfU0gPPSjrryVEyNKBYwF9aNqIJBeS8uftPrcjj3rrfiB0tfLsr1W7JCY/G3ddLiRz
x5ZFKQFShCEP9AXNA3eqqRIBNK+aaSyc7aXlZByJ4sY1XxSwFBEzOMimt9bJ1yLP63SYfi2hpgrA
zv3wWjEORO/yOC5KAedafq/vYtFqXtsPlYg7PECP0M+wVuapujvRbovkkw0ZOIJ5XUonzl71Fx/B
OJe6L4VMA73W+cnclzsfpHp2816Qdn18nlA+wcLMzgZlQBL/M2jGw0RZW1ZaCHu5+fTSmuDX+zxQ
+rA0rtm51dHnCxwgMLw8M7fJMFTQKFcwtwgsrG7tk0WA//zuv7DBTF0ehcGQxZON5D3RrHZlWKq5
Ex6hqrLdQ0Vp6fk7m3EHUf0/g2LmzqiNsucDGOTf3jQibiAJ4ZHj8TiigdjbJM7d+uybhWfmm+L0
vXrIPh5WvkUfqdV/t5ZHH1f09ADft7SRp3H+2scXn8X48jjSCzUuZFwaKrTXhvVtT8cysP1kTi5G
/XMPX5R1Yj9TNEAgEPSWxHPk02azenh4WNiXsyf+7xh+fM+FkaTVhKLUYcRMCiqbZYzKBF249Cb/
xM7TT8sK+ELR5s5GunwpSA2Sdtj6/lGKBDOPlmRZpl39ywLkYVFVRskRjGT494tReFmUy2GfDOe0
C+28AWdX0VEPFIDl0o33Exr/MiWjNwPodQiHsLLXrVg0lYoi33n/AYJTNNHVJPlzRF+CbVjyveNQ
68Q/f5dv0SctndD6RhsiGVtriSmRhbT97A7t4juYm7ep/bYp2n44v5j7qZn+DvzyJAAnFBB1PCUO
LckJKGD8fMf7jvSttV1Y1plgF6CMCQwEAA1iT/YW7ELVb2W37s6cT+KduAH815IhFb8NdrVlILyu
HXGFZiN6+2D83rLXZqftdrHYrlq2Y6fArEJcLIC+3unAgixdhT84meuFhhmcDDhtJOnRLnltBl0l
wM+j4/msOgpP3I2XWgZJT6OJcoBBjI/wvoggKZXvUsNUAft+9z5BHl1WRC727VPYL0XDv0PU6+9h
vA0HCi0+HkM8ZSJDAd5cA+ccqBK775zPwbRRCRq0eEqhKM7GAHgs30kagMpdA65cV84mUIecpEsu
kKVsxTacvmpi7MTRBm0r88AClkN0QeaKXDyA8JxBok3JE+kg3lXm4Tulj+3+FO6z59s74Pcld22U
eWXxktSqriagBuAUj5Xt3p0QCq1u25jbZeC9BGu/JE+HjYGrGKLecWqhTbtsAK2WbyqOBxK1pW02
E9yhL+TCDnOO46QOqiKHnQZEB8HTaJfPwiFBD2hNlxJDLMDpZ7EubTGLJUSDFhoZbHWbdHc2EnIH
Mn+EkVDIkNYvcB+brQfESkwbsCzUproRofpiZce1A3Xv8H20ZHukVrAzrNA1tYduNxDF1ExwCe4X
KcZm0mbXE8MsctNHcjxgf2NnxevC2p/BawYOc5VscselC9fg3I66nBnGp5T8CI5OSZ1W+wUnfP+e
0sWky9wBvrTBBNdu2IwGJ2P2p3XurAol+XqlUW7PbXL6v+c2r2ePuRELbSj8rvuZvYzc1VvXtjyz
Wgiif1+710aYQNAt1Az0pzBS7AUHyIIlFMP8GQSACEKvoobfdO2CY6+r0eCAWh92qvfHev+utk//
5pT/tcBMU1P1YILtYUHDKQfB1EoniemZi27y97N/mqm/dpiZGhpVK7kJKqPYdy8xBXWJrb+2TwnY
+W4P6L/4k7+WmGvLc32l7OOfEd0FIK+HGC/BM7hbLT6CpzPBXpCXY2IupIoHxbtRwFJlhecCTVEg
QZZPKgHkJnQ8s9guyhpMPveGRTZtORRJroQGZvGpeijon5EekjvPXAgvZuLuq7ViE5ahL0etoaIS
ppDR/vBN/tUFIxFgY5oZLVxkM7m0a1uMRw7U1OfdabUS0lg2KrJf4O5sVv9u5vDanrDbQDrzjDNV
ec6rFPEHZvLmPeB+nrCIk3Y9WUKFzbwOMaQLU4wrBRWRVkTCjylkK2y0lj67ZmhzB29NUyepaLFw
U89v+QuLjJsAkSEEn1NUFEMQSnxE+34zAmbn2Q9Lwf+sP7owxHgLza3SSo6Q3S2sl14DphPsMNL6
9gGePMGvPX5hg/UUXAueS1BHo17+EuM0xZuF6VoaBOMglEwsNTdHVnUbryESAWAqKkO6dXsUPxT0
t4bBOAdBGpWGazBV6UsJptI3/7SvKABziDaAqtnwVFgnpETXZA6MnPglv2pUJbKt29ar2uAPlTnc
R+uNsu6W8BzT+G58GfusbgTVz4oCu2Uvb9DI6QxmgGW8PfyfJ+0tI0xUZ/R1UycyjDy1Kdm/uTRG
zKKgiXSv37uy2VNow1qHzZEYVuDwZzP9EzuLh35hpX8c3cVDqdQCN46MH0dmEH6/R90sIvnqNVkf
Hmm2Dmz1uBSZz5hE1gkd7Ci3g0WJbZg14r4Kea/pzi+jjQR3varM7LQQdcx5mKlmhv8UCJ6hCQgr
fDEurffiwJ1gLKB0RgdXbrdb3AWUc2ILCrsu/bq9mCxDwRQ2ywq4ZyXQWUtoWGMWs4hSmRtS7OVt
pUKPCDzLdgZUJQJSD8yDtkATM3X0I8Rn+eNt0/L0q5l9dGWaGSonpoGSynCmxXeLVrWC9js9NKcv
ePH3ufkGgC3hDgXBH3zQ/na2eC+foJ0enfqDvKU0222M9bTzPDt2tPuF6Gmmhnk9M8y1IiptqSRT
uQs4byrg6RDhaxSrgzSAfdIP1sE9KOulkvMM4mKyCglpFeGHoP68HC7WP1WqskgDeDAoKOHanOo1
dmx6FuBgGnjetM0JDDMbzlRIjhfb0m6YCXuurDO3jZLgoV26yJHzjujswQK2QhRv9ZucaG+pkz1n
S9t9WmN2D6CtDDAWRMEySHGvt3vk5m3jyhiuQsq1YDYO3g1E2XCb6Y5bejeI0x32y9rEIjfJ74LZ
mXHcZQxqtUhDaQNPLm1r25ItbjQS3kFNgIYHzskta/UAODmx6Cv6CB8XQ+Vp/m58ADtcBJWZX0+1
lRpvTwGRQ+Lk22ifdeSwARZW6gjqfwv+ei7mgxgq4NJIZkFhgOWX7keIfuWSjjSouBksybaR2Dvc
o6rpfd4+0SyJ948zubTEnOhKgaxQILkosax6YEHiiTjALkhCJQ9khd45BXx6pJC7tbi3kHqm6IHe
J6Qr7SzcL9bmZwLqq2Ez51cZ+CGV23I4G27fb9Jcit7kqJBBddP6W3SRB9TVEzRv8EnpyHkug20B
kPeFGVn6CCZgBKNS0HoF5l46hcY6TiEsSVoZrGGNYsaK7b5qAwUvc0xzoEkNwMttRTd5OLV2fftL
Zh395dowRxttyVrcNBoqJ4XJ7eSeZpKjZSs5oqrJ95t96NNhOGjeOqi3MRUd8AR/aJK58BUzEeDV
ojBRZglOokYVDAQo2ImmaqKpYOeamBOqbhFBPCyVV+bu7MtRMxFnmpRyqKcYdW1miIieX1tnIEuD
mom6rgbFRJ0p8rV4FWBQEvixJCIK4FpurWBdaXRAt04SoWv2XjCeG+MrbG01OAb1mefNon5IlGaB
m24mdw5htYvTzvi4CBTJoH2bTvuYkX1Cxoa+BYdwvU9B8VF+eZZm5ZoZrDWnMVPyqjiiaekJBZH+
7aWeQf/jQ+QfZUUeEp0/dKgXNxnn1uC4Drzh/NS/vOn7N9TOjffYOZgE0fAUEQfmUhJwLmN7ZZM5
87kbai0fwib/oMCxCKd9sJItKSH3vlmvOiwPuqVcupQumAuJr+wyx5zrhv9sa01B6bpaccZKO2np
W204cm82pQ3kZAuQpJ1EtIi3empLOinFR0nYcCGRkmc0EPmVbXSEH7daXpGi3tfROi+pd7q9LLMH
cBLaQAuboYuszlzFq6isFMFwlmyZctTYHJayNEsWmNMw5lXL9Z0/nJNVCHb9+ECNr9tjmLvGUZz6
ZwzMFhf4ZjBAYoUxEOmD9s7SNpp1Gv/8fqCOroMSN+QzsR4wAnQ9oghyV5NX6n7cHsNcChhkoVPp
EJrDEJtn/HFcoDaDh8BwrjaiI1sKLB2jnUH/qIDHtQ+LocfMslzZYzzvKNdgieRgzzhN2Xhkxyug
QtW153S24WjoKOMBhzjfHuWMZ4T6vIY+LQXdkr+abiJBGpQSnMHnRnxIOTQZGQe5FEhTr1IP+fV8
oQ19ZuGuzDFbrwDnllGHMCfhGHK6RuT0odF1GgoZMZJn12hoHjzdHuJceHVllNmNnlCoPiAfA8AP
2VPjNPsET8PPaic9BsAc3jY2+REmfry09eNzL3zqwNWJEUco0PpeeY4y3ywHf/V/M8E8COVmEAcx
homkCWhafoTx+l8YEARwpgPHAXZDJkg0tKzymmlP6NFE05qR6n9HuqJn+cICcwvoXKAFgTsMZ3Dx
Or65JKA4E8Rf/XrG2ceS3ki9hAEE4hsnRqaBizbQlg7s3Hm9HATjHyquyT1tWgclDk2QuBPRRTtQ
alAj/lSqhahhps34esoY7xALsRaMiTCct9v9T8kdOe9z/HnOKFmTTxBs7qIdeUVLJ02tzancpzTd
fyFnTG7vjaWpnSblYn+7nNhnYYDP4MeWVNJn1ypo4V56B86eoov9wbiJKlbQUh3zwxloaVQEvc7u
VXHBv/9QXvw6qhdGGLcQGkEzZHiDAEa3t7sjKB1MjxiHnoSn41Gq8B7apWRDTkFKkrvTt3783hrn
r+3g3J7RuSz8xW79xTaucXXU9gl2K//g3/fr5NjeCavky0OSPFtYvdl5hYbphH1TIN7JnGw5SBpI
UGP13BIcudKX3ywGWrMXyoUJ5mgroR6oyQATCKlQlN/fjetzap/7LXJ/jmOBmS4HkrbGE/5krL+/
Fnz97Pa8sM6cfChpF0qoYU2N8kUpntPUSqqF9Zod4MTSjnQIkiIsSr8fQqUP2mA8i+LwKYaB2Rg9
9frqqynA2CREIancboksZnZcE6E/FNAh2cvyNskFgF5jEI3nsti70aGs7wXuf9SlnHIDIJL4a4M5
dE1WC0FWxeM51D+ypiWGuOHAtXZ7ty8NhDl0shG7MW+EcF0lCCGldZsL4EReEuyajd0gD62B8QOM
cdCzunZTo5aPjTBm408Vbas7HMi1IEsIeQ/OyUArulSbmUtcKeDNglozuG9URFPXBpGYGDS9z0dE
vPsWaRwDdITlWXz6uMsebFKYO60kr+UxuS/JsD6ldPVwe17nMjtXH8DcD7LS10USV+N5+wK6aw+R
3P1g7T9y207ocVIPsxooGNH03dqIZokKVXCHouxSTuenKP7LqV7MA3M/VDIEOaWqGM9PT/t8B1GM
jwFcvsThqIOmPu/+ALZKJzJ9wGpDPAsWjv/s2bywzmxhfeS4vuHL8dzmD7J36tJix+ePrpJbIui3
G1ewFmZ9mtVbw2W2c88b7sDXGO4W0I3Bersz7I9q35P1n4A6VogcdEmz0+mBW5b6kGaP0t/Baswj
SGmiJhEhFI+I4EV33sKvN/lxRDy1Jo7VWmAA3byfNt3qe8MT+tpa1mNIloohs/eJLmHjGQBJ4MF6
vetrufP8ZEgx3+KfjDuW8vn2/C79fuZUeUEnc3mLYxwmb5H+qHIL2e253z8R70+eAq0rbG2lDMVK
6Gt1PGtq9iL55YuR9fT2EOZWSYJMFGwAzAdV3Osp6qJ2hJwcP55dCEUZw7pRnrLBvG1jLquC+f9r
ZBrnRVQ2ykYFQe4Rpw461RTcviotT+fnRDS9+9rqbKAxm4Ro5wWzkxdldz8kf3AXgvwdrErMYee1
MBGzBnd9F/ZcSDsD+G/qeUadEbmTC5eM4HJ0aSLBGW/VwTD2QShoMal7IDdBrpbHYEvPRmHhjhFn
vgu0uSKiKiBD0eL9/0j7rua2kabrX8Qq5HA7CAQJBpFUoHSDsi0JRCACkQj8+u8Mn90VNIY577dr
ly+2tgrNnunp3KeZ3xVp3SVDC4UI7T8DCjtauNxyfV5jqyL2gj2h5BqTpbkEFMrS8xrv2fv/PxY0
AcsAqwD2iaAZjFKQDSB1hvEgPtrHtWJFy9KGS/654+i6qcaDMRmTef+lkVwMdQCXpYP9iTk5v12c
8JXfaUN/LnPL3+gw8Wagpqf+3IHOzIM/t97+vAJSyBrmDpQbOew8ng2ZMt5oFUEbBzVogH1lnowc
hmXflqr4iLZR4BtvF3Mo05XgOkvO2/zdXOiQDsxAoi/cpCB835+NkWpSGTUYuLTdivSvK2vguTsT
zv13EowGC4w+u3aXFM79cvAJtuJuDrw1txOC8J0GY/rDMhpmpU7nRlEZLq0FWfW2wzmqiSTKdyLM
m5IiuBenGoz4M6K8btBCYNloceHFl9wDY0z4TECTIrxQJKXXMuZUsj1vMp936czrDPo6L5oLvfRq
1x8P2p6jjDnfvzE40sXmVYPGz/H9CqFkRqx6fuDoFyr/3x/kt6u4ycOIQiS36AhoQUEldBI+sk6e
573zboLHB+NCh8VwLlsVF5H8MH8AtYw3+zHRSPGdDcrmiI1TPDvXA7qCEX+rXj7HUS0hVT3Z8dB9
Jprpv1Ni3rka58hHK6A0bNfHxjoe306Wt82tn9u1W2CY54ppyy28NI5PznszbAZZKMJLpdLHLx7f
HlpCVg4W+D5xXubv6pkyhykIgGKiWnDrhRodYxZrdRRccoyEoBkDihkBBhle74vcBNjadyLMoxnM
UppVYnbTlE/7LYC2rt5+H66b2t5jzfNgmwXWNIQ2srocyhz2FMbKnVo6By+B8mnV7NHzsqpKcnKj
ee0ZOFJxvyIvTr7AeO4T+kz1189wwKyVYcnc9zBRLvt2BrdumdFBFzPgOF0EHPSz8fS8hsVwF+RB
t1YX58XZWDyh/YMi/Ode2VHTyqhM7LoFubJEdQOlOH9n/ytV9UWCeYFXRcNkG02M2yVJcusFsHgx
b/3kRFn7+7Exj8+ssYejq3GBa9t13Q/pYf6wcuiYV2w98/Z6cO+IMbdX/aTrfYFDQ05vcLculuQt
5hcv81Z0fTQ6QPkYQ787+N/5Y6xvK6SXrkAN5XHwG9cyH+/L/x+05NcdMXZXbTM5688VODommzWm
jh9RmiXYPbOxuX0ov0ez31lhbG+C3rpYynF69voKNIjYpcvciXOI0GFm2jwDMFEI/06OUSp5rFSB
oEAyfP9M7DWua7F4aK35R+3t4V0uMWBsYsCDZ9j+4C/9c6TscE0vVJhFmoHNc2ipb0uIIjZXLCqP
E1xOG9AvMozfnBsIPDGmjUxoToSFtrW9jtfYINFv/O4KfNFgjHR/7iMsEafybh/dykI3K3Itmk0c
xzoUc0xs8oIOHlOMylD7U5f0ZYltwU8qokx3cbY+FHuOIbhXjLzyjpB7VYzykDWx1nMVIpLlACYL
19Vxien63Y5zVROthN9E8bct3CcZAL2UDsQQOgN1AHTGzh3L8cyFCYPCOUaePVUZpRHr5WAKaQFb
gs3Ebzdb8vhBfiE/jpjK8kLbfufoEWon70kKo0fMk6JEWgiKCVnb3bpyYVO2NocIx1ize77jAKnY
poB0HG30sD2SBXL+GOnF7LBvOLx3PJFz/X5pjP6okkrqRAMs+SD3Bnond08+AnfuZOgPxLv+3L2/
Cxy4q0l1L2FvJhY3CkDrYSQSQ1QV/HtIit6Q/Ago1ftHOP2iR99nLFjR9VmgtnjRMnnGBMPb23aB
hB5gm7FOB0fpeRxRnIAGwCmOCDKieAVqgIjEP54Yyl9AKaOBveUaTvt6nzN6ML8J4IgOI4Cpim0q
bYODUz3F7l7uf3wiA/adC8Z0FdrlrM/S27EBwBOj0CtxKVtLz3zA9iOe5E0qwRErjOA1el9p7QwD
32GKtAGKhLzExLQ++qLAthGETTjL9RjsFMghbaHWP6g6QvIAkCI83TepGUa0GDvVyj2aIANcjOnG
28JDtRNLP995zgXn3dxydiPvuU7/vn75EM3V+f3rn6h+fLv+m74dfT2shLZJqbP87P+vo/Ut8dzH
cr6YIxG/GqzOdjabs312PUR5PNYm8o3fqTM6QTf6upZMnKCPpuVhkYqYQr9g+N2tLav6CbhE7907
PAk+dySIvpk7b4odUTynlzptaHAU02XCrzW59NtWck8yR+lxBP6miUfHa2azLAmBs/yob42Fiqwp
Rwan/faRDDLK4SIOs6TO6QnaqGXAy90itqpRyOhsa9l7vLoFT13c5GnE0KUFOjUgqmnKTMc4g/s/
JWtj4e3S/ldZgBFvjLZQzUzRM4PCQ2BKQLfE+auFdcI1R71Ox4tfZNjxxIuq6EVCjzC6EgGi0AGx
EDPwks6JyHkGg51Q7MzyL6HzbcFRvWC5LY9P7RvGmHh6lmcM2TLuNRJz8VxSsTiT55LUK1ddwavQ
kQ4GwJOTHJfcsJt6zHeeFJt87gGFC/hQ3BayUsSuyNW/HMy1gGYX3ijYdGQ8ujFGbVSl1JzVGK8K
0Q8Nfj6AZgbnxbG8T3/HQxSYToKNqDGOhWDEg6QGYMxGrWDtnh20Di32lT1/XTrLnhw8hCf+O0cv
03Dg99NEbUjGQllNYwtsUnvV6kJE9CoDN3FbHB4XiE+kBXFwfR7Ggj8/u1vGj0N22th8kWXCouIk
zwpDupE9HrealWMLgQOn3lI31Km3PtHHW6DPXPBQluEVFSfqF9QcfFFnYqQITfyphP3qGKKsV/Hj
23pBrhboP242PHSuP7yQL1qMDMVyUofqAFr+s1/btDMsIu5+XqPUAN3pwPG+f7R/ENovgowYlaFS
ChcaPNOIE2oTMKyaPUf+a6dtOLSmo6TRQTKuqXw2K03TqVUX5kfM9K2pMxy4L3Nn88OBN+zYHoc7
+sV78srYodZo4/hKvW9YcnKGyKB1Y/7jMuei/P/BZ/g6R8ZhLc9CVRQzqLbn+pdOZLyOxTzzBnj6
L9gTMliKC9goDnt/MLNfRBlTpJ+qv5KplVPb/gkdKsaKzDHr2ljWu7rYhfb7M68jjPMcUGfHmY9s
bV2flNakvuzFto+Ctda9LfqoK/s6bzj8/cGs/80fdvB8JyWd9PP5TGOZNyw/shdEQc7dukXUvEYz
mR7VnyUFi0+/k6qjDlAHJxp82q69pS76/jx3I/8NSU5kYMDfauV4omUdPBs4a15k79InXgptOjv4
zwvR2cl6qHT9fNGpgcTbdx8jgnwMGZbIH3DPdjLVNCLFaJp2ps9k/UIFFsgEGLTMPATYxoZjMTQe
GUa/GHIo04WJtPmYmCdMnx17S/51xob5NMJ/0dFXDKxVZJEZ+BmLX/P56nW5RFx0cByyOLmB/evX
CwZYjuiHNXf5ynoPEDQvlw7C5ybnhevTCarRqTAqaqYFVRzQ7LYNWL1igSln7NriupDTIdqXXDNq
KcIU5jWgSQcsoo6s2ZvgWjuPB+pFNc49iWY0ki5muRHSEHpYlHZAKNbpfe06nbAZHRajftpQqqXq
CjYSguTh7oheFYqdt8eUGanxVDeOFT0AWvKw87kotfc9EYyzfn+vcaEGpkAjxDWoVpbpCL+sZVhz
nGOOWtdv8jJSdolRJfGV5qQA7Eh9LHir85askJC9WAeAQvBKOByVrt9qkCOCeX9F5Bsj5ea/lXQU
Gw7W/kEDgpNEPpfYrXCI5/dvkSfyt/hgRLEprmhnutUCtWXQEXEHPaB2iDfs/0iI0Tj1SSj6mobV
+Tx4hbnHdgPvwBWM+76izhZpY+GaGPIVgvHsF8BAMTfCa3RIrd3NN7zP0S0ev/PEbph2o6NrZ1IY
qTMqHc/rtQiTj8U6ZJ5YmYfa8MHy5FedJyAcO3UzmSOSiWp0opnhEP0TWnqtyg4fd7wI977XhNUo
399WCCT7OjmDrbUdeUh9bM/Hz/IFyzUQUnDhb29Lce4dIqNFTrXcZWIGib+69puPucn19nGxj9Yf
j+l2j96kXiYfH4RYFVrMgSRmrvxDcug9j3eyHFdYZ5N0cYXoNKNP72L7x7et+/iAnT0w+oedvkgt
jjPMe3a3SGB0kb0cDWlJ2Z55bnEigSc7FsWm5VwmxwqweTo1ikMVuytoxKa1trI2CjKktsB72zwy
TIwUN8FfBRfXVT0U0k1rT6wfS9Tw8fZ4LijnDdxC49HRDeHfisRfo9IdPAAw7v7D5jmebCKurZHl
qTS8sn5uI6G0XcRu7f+C1qeDDrxeb47GYrNx17RQB+MKSYiWHxgVf+fwwrsaxtlQi7MclrSGbqN9
m5oTtI/PHXozqLw9c4jRj915zGwi7nRNO1hL8AIkgrdH5E2D1epW5vDPP3nppD9krv5xo1go2L4w
I7mgst2cbUElmebFqpdeV6l5kEvIeqnMs3rfY+Ctsu7zyTlTNjmXtYkotCLY9LtP6fWy+eS82on5
5nHO4bell00TpXFG3ebzjzW6zxNrvnDXytyFKO7DOcrPZONgkKkjn2iw4kg/lzgTCxUz9D5fKnCX
O0eUKx7fXNtX1mJpd9ZQOEGzM7ZW/2LvvM9Duo5zqC3/P2pHNm1XN7E2GOiUgNqyAcoMLxntHin+
cnj9Q5r1Hxm6zemNdMklk8VrpdCbjH6gjUy3pCO61jhUeOLCBEGI6uL8SuPYMrcKTyP5Y8/rGefo
RJkJXPqTbkRCgrYVROXRUp97PC3Fi/vZ5XZiZsZqWIHCcX3eCNYbKZCTAiD4fLa4/7h4UTDbAtfI
St1oFEiks7D5YhWSZL6fP2wue1TuOaQ44ektLTC6/jBpkq6DOXm07U4jA3rIyQ9kMk8cJ5sjAAoT
raSzsqmjARwhmMwBa4tgReHUdDjZNYAof/fa5JlQGGmPJGlnAdjG3mJja0g+EE8TTJFu4lsbQoW1
bDyQ+OmQRcZGNlPFEJ1xE5zRGUqhGOghVcOm9+wmzqNmfyBR46BqT7Ml/J7iSfd0RI95TcF1dqri
DHemEv/qmU/Jz/tCMR30jQgwb6nGaESKCXNIOqaA3LefCPpQdUwJed2gVrbz/50UjggyJjqT9cRo
AnqCZLGYBy66pkjg9Pv7fE36GSMqVEhH92QU5+yaR9StH2zgxPFU9mRSY/R51o8P0/RklvQpabto
npJbSYCjSHmyxvro2CjxV7Bw9IHSRZvjPxCOr6yL5R2QGeLxNJll+OKJddK7QTZOHc2On1Y/cTU6
9kD7GrBcTFt8rXiVuEkVPiLGmF1VMDNJ+h8xe526wi/P5vEzqe5GJBg3PdUS04xuWU7FEvcvyPIj
QOW557ew9zcncERF+S5oTdpW50jGqaX2G9b5fFwBf0UAz4MWnrBw7gs1lxijDcqw63vZADH7eLys
zsTvLAWdoa7yKhjbcuFVjcuhSH/+PfZY9VBmEmD0QDEBUn4+J8gOExRMPHXBk3bedTF6Afu+4ErT
hl4U0TGog5aouYqS8wrFEoSl5qLD4Ovzfe54QsgoiRmaR7K8pq9YuZBZgtkTbsmJd36MopAjs2hN
KoTZIlpffdO6on/4kzp3Mf5xRH46R/MljKyr3gxXrTRNUHteI6+PIwSGrL0HABb+ovJEERawVqAh
AkrS949yukQ7Is1Y5ERKZnFvQlAugCmlQKU68qSdZR6KbUj6h1+d2y6HpbwOE7jQnnef+vS0wog6
q06SMm/PtF/Vfzt/VK4KCd0ZzjMPNmM6kTGiw+gUZehDKR9wwDIJAGm/OXdYvrP0DhEvGTudoBlR
YvRKJNVmFytUNte0PRBI8gnewhJ1NY+H+zLdsTWixagV5SyfVeEEH+BiHxsHZS4Y5ppgFQXG5FAC
4twV59X95r3nIRbAUtVvo/XxZwjHbbFHIQStA9g4z9XPHEvNevKqpgazuge1xlqXJHTEORbccN7d
tBM/OkBGkehgqClp5rxZpiusPfiUffVMQizs22CHzifXh+IxxWiVaxMIQqSD3m16OrXNt9nD/Vvi
+YWsFz8kMmUKJNzt2UGSqyW/0OJrkA1SvTtPfrxPjiMTrD8PeIfMkAPK0Dq1xU1GtD03g8JxCdmh
lCbqeqmmh4YuO7L/oKMIDrqVnd2FYzR5hBglkWtmpesFCK2xwXYRcdB0eF9nFEMRy5Js0IS1rwHP
tFrcvwieJr1twhg5zqlkFlkl4fON1S3tK114/mtYlgvL57no9FH87lpoiKQUky64ZnR2pKJDqowR
wxkfjW3lNnY58DYuTmbo5C8SzE0EM03KjQwkXNGXHlIicdULjwnmNqoB877nAF4LWp7X6+YttmUA
Nrz0JJtjExu6oZAv4tzQtKP0xRSjrQ0j6S5yD5LSW4o1wqsH53VpcQzqdOyhYCkU4GwBnMvOmYiD
cRLboqF+35n01hr+GPplaoL5J8wBwgxx/IdJBTCix7gPYiefazrq+Dj8SjG4Iy+hNznnxiPByJt8
aaOyNVt6VcATQBvZFrMSC2QbkW+DYU141Yhpbwz7fWRTNgG2zGKRqVWv5AOFB22sM4kqMngUToR6
ZW8n24j84NfygBmNyM3WcuzveA1sk6I5Is8If68FWducQH4b7uCifIYcQz6dhBkRYGR/dtKMVgwo
Mik5rdYna+vGdvO0IHvhHZ2A1/kBw1fpEy8FM53FHJFl5B+HrYf9oF0fr/ZAzk/RHH22VQ2vlsPf
pLyM6GjfI7vMvM6Es4Hdec/POm7NsPtt+cKRyUlDPqLBBD20xbDWS/Di2wEQi9D+grK3+vrOIUNv
4jdVOyJDRWWk1LGf9XJS6N7Bch9hWcv+1sOIktWh5zFEH9E9SvRQR5RQrupS/QyG4haYZHVlETf5
COehuuCFVrdS0Z9JSWxvlqQap1IbIH4+mkK1j0QC3rUSzS8hsuf5iWBzC0X5PrnC5t3e6TFms32V
IyLTjt8/ByuxTVtZVFdVL+JgbTstCEGDX0ay/eHAXbfDkXqJ7dkqgMWSmAHWDfpF66Nydobu8PTF
jiMpk97FiCFGaXRx2s0SoII9xqkbZiGp2pTEgPFtF4pARHEZ2bLmB/XxaTY81LLbGQvOD7gvqr/j
Wsj1achieqtrwSpeq2iTAn+k15EjDBy94MWt09XPEcOMNhlQMLyIJs5ViRaGkBExsZq59Ovy3MiW
oJCoJNf5Unq/+oOjno4aL86b9FBG5BklY3Z6oHUKAJXPn1FCoodlyDPl05HkiASjY0LsidarGDKK
uWLAPCU+TDnBEht9+UN2DjZ3KIvHEqNsEjULBT2lN2h3P7BjmKbHO/vqXIhncRSbxKPFqJs2xNIc
IwKtZ5vuecgd7H6x8836rRks40DyxWpVOI2rbdULwAsSm5d44NBnO7OiiwaQ7QrSk9n1z40DM3T/
OfAYZHuymnNZdGZCjdDxGCwXkQP97UoLFO5oisPOPd9baq5n2dxUB5W8O+qVbc66Auw6yunDsNfF
++JKHpuPkLiFFygWoLU99fE+p9OBx5eYsq1ZRhKjw+h6o5eTzjlhL0ay0twMaTIOpfuGXWJrOEWk
Ym8r1XHUL+strKBdFd6vlNCO282PHAuwbY53O503GjHHaJk81/JCifDMc+dZ+ayXRUqW3Fmu+w6f
dMsej2xvakZVowxw+DABP/ulWNflucVe6PunxzEQN306InJtjaGI6et295/3vzzd4jA6JEZxFE2X
lgVdZ3CxG93uIyvZ68r8EjhtSYpnc42mqMbLeTh4XMFjdIhRzvKsrXFspxOcPDKHukLvFxJ7vKEZ
zoti6zmNfLleE3o/yY/4MPzw7h8fRxWx5Rs50yJZ6HEx62Du6u6Zo2o5wsX2Vhl6UkYKPSX0/SUo
7L8ClO0+AxzJYucg1X4mhkUOBoIFpj8qzhZYTjQGANTvnqnYNm2vd/R1HNfdknZj16sscqvUAqAk
Wk13B8tyXjf7eaHyFM5kxP4l2GyHFdYQSaZaU4WzPBo7REpFZ7/zZmGnQ/YRFSp+o5epFC3Gv85g
ECjLovtGAQ7mAFVG+QT7bixuByE9rzv24Wa5RuQAHRJ1UULPM7UvNbEkgnNEthiFSa6bzTtARjOI
sxBzWDNohuZCjsf8fCi8+HkIDidezMdT1GybVTLT6ktD1dvFrdYBkh2XOR+I4n7UJ7FlGknMg1Cm
21J6LFp6KddlS6wdnwznybLDjtm1koxGQizWLdeaZTwkVov6Hea5ehsn58sP3P5WXjzEDj0KiSyk
ZwUkdQ8ZY4dgmsGzQved17bFsxVsz5SpCrFY0SfVqXaONbqbw7v6joIarRP+x5iIbZtSO1kYyhrS
l6CgFT232MrX2i1WifXAeLsQo146gntfF958kDuv6wagOnpdSZTkYZCCptwAPGSfkl81oJoAPcSx
GhylyxZj8kaWlFmMpUpmTaKAVDyl/of4Cl0kIrZdmwo75VNGbZtJJpamAC3EztzZPlm/Wtj7tjxE
rs3FX5wuWwDU829yjJZv9NxosOGdFhLoROEu8R+NhfIrwqpC0/aWMfEO3o5jGv9wWV9EGe+uKQTR
PNOlJMPWdxfuzBr2WGb/ydXwNPj+XSi+6DAavurPrdzO6Fn6AOfcLgIbLeMUkeqCbW3A0eMSnM7m
fBGkPsdICmtAWRanAAQvaIek828Y0KQAmtRThl2BWcE4vc0R/WlH5osoo+wFzCQ1sgGRfPZB0l13
HXZtPgQHyRYAp2/tSp+3OfQPWv+LJOMClkJZnzoBFwiAmYoYDysKdQeQLw5n0ybzHzJstHgCot5w
oYHHc7pa99bgIl+Ur/uIrhnmjoNyhOXG8+juzGomq1I8o8vBXPcte1R+JAkJ3B9543D44j06NlQM
E6HOFLqiCnNDoa+6LkbPvQVZotfg8LRpFjI8A157z7Qz/XWWlP0Re7NCDBQjh5ScdTvA+ulTxOGK
p7nYMFEPsHpab6kqwa5ViRyVOSq7z50x11yk022OleHJBqNDcjMJOxTfoIh9jPpFL/dF72br76gO
NjZsAznMEvWmouyjtMQWbSwZ/Ukht66YOImsGuPlq/MCvT0p4LfsdI65z/s/gXuejDIpaqWIkis4
LFbnzc/Mhg6pVquXFcyBx2urnQzxdd3AlksDi05ZZ7/EmlWpKGL0h1bAL8MmBReQJsgA32dp0sEa
UWHuLL12yrmTgJE5q61UdcrcUbEELF7EhX+uOeI42aiuarJOtx1hyxqL0g8kgvKk9XRa3oaOan/m
FuDLoP/NzYdmP6A9OXQbP3S1zXsIwFPD4Vzf1Hsbk2dsT6aWBupcII8dqjk6s04f989yspo0JsCI
hxhEPcDGUQH01+5P90Nb1B5t6EVpM4Mwvj/P3PsEJzPqY4KMnRH1c6Z1Z9QDgVPkK07hRQ+e/3yf
yJSEjGkwhuV6rRVTiEDjeHTtK/Cp4pITNU+mL0YkWCj9pL50sUwvxl8Xh/il/IX+jLCy3rlLkafs
8pgQDdJGGrdtxNaIKFwDxhSCZWA/oEEoJSvqk3qawzk4Kk6svhoTo57JiJhxba5ydAWxysG4tsOz
HpOBii6rKoD/RdS32WyJGDYiYKcF2uagYyJbrIkB4LULeNnNCoLRCw4/U4Iwpsfw00po4+4i0JMj
Er+k5LTLgIt6X9gmn9CYCGMTQ/HSXVsJRC7u0Ye31jhv2WvkSK+VSaJFrSLp34G3Ty8QrHhecoEh
blaEvbXxD6BGbnRrXVhHmjoboCQS5FfWP8s5QRgozsngeJ7IaVHi3iGjfqtupqKwAXZBzFnbwHbX
HmnyrgeXHO036eLrioTasqjpsmTQkH7EmSyJs6Hs6P2BsaP4lxKMN6R/4emMW/j/2ymOaDEPrceA
wTmoQOvZ14n7VjzoXry9ohZnXwDXZh8CB02AB0tzgRMIo8bNI08f7OgHMMKaJJig60T8APv4FgAH
ERGGB29Y5/k8U498fKiMvGrhOZfPBej4wH4pXsLD/fcw+eZGbDDSmCeza3C94PMp4iRh0diOd+Fi
PE/lcsY8MELYnPIcYBoizgrdXm8LEs1bS7FXLxmmaa2GiIuO4yhOpj7GFOmpjkRxCPO8DHJQpOmI
o+vOnMolhwN3BorHGWOQr5HSSdgQQyGeMO9tgoq1VPb3r2jSeo2ZYYywovdXMUXemno1GNnEQnqF
SC8cxTjpeo6pMGa4K8QhRAMBqBToTh4gDmcr8+fO09ILXZ6qoK/jt+cLHw1NU4aBMSGGmJZnmLNS
ZRCr6RINR0Th04NC5JwcFaw7ZNgkohmYsSKICsjQfqbj1dY3CkF3OWpz/+r4vjhiE4nVNVUDY9Ap
R+46s1ELv1gPFjnBpX6//h/68qe17Yggo4DCk5RIaijR8S6MkB1/yrZip+g8/eSxNtm2ro8oMSro
nAqxmSQ4RTwlZBtODxVQDQa0kPgPAirX0K/RQfBB911zeA+ZIyhsXjE3isoISg0Q+3bwMMxXh6X3
qS4Mi3d91F7ckxRGRQGB3kyGFnT8bmm6GAl4GXaitVPRsnhfJqcdkNFpMqopiqSkKk2c5nOCPD0a
7Nwr5hlNaz6fb/DWPneeYd0nyRUVRksVWp1fywSiYl9s9dbYd3VlW1pkz5K95J3kpEoc8cdoK/kk
hcapxkOwW4pjIG/y40yFluc2ePMeN6NDlEErs9iAjheQdGgXs03qV782nx1ylyV3Sw7v2hTGuWln
YhGfrzjD8k1+wdyXIpPaIU/OvICDXwMKwzOU+Q6JdqiakpshnjTTX4fK9n4X11iJxAuoP1cOVoqH
G3fdzOUzwc6pYfcqvOyeeZ3H01ZnRJLRLwEgQTMB64Np6xiU5v4VWvMTayCeuRfJeeMKo1/SM2ZF
y0rF0ToU3rWoycxRXrz3+69gKjQbaTFF+e4SoCVylgcd3l0pz6N6PsM85UJ4Mev1fTKT/hr6tbFw
DJscVYF53nCMDWOQDHQez4eNxx8NnT6sr+8zbzmpBUlrNXy/dGzgR9NlGY3b25hDvc/HtIM7YoR5
xxFAKNrABCE0uVt2sg+X4XoQLK0hl/UOlf+N+njltO3/QVF9Mcc8ab29pLEog6YK8G0iOFjkjCL0
L4MsTyV5f+eiCkzKhCZDjAUR52Ywh6lgkXMbUMm7wDP9mW3PTyrmKmqkYuunwgoBY80fuaQ8/GZp
NNMw0NGP3NsNIG3kmkoYS6jNAPtFAaYA/O8ZUb2TaEmL6wULcnqSuN4utSThX9mAEVnmOZ8uQ2tG
UjzAU8UbE2Pr5cnyGt+TuYpZpe/1HofMe5Zr7OKRYpCytbecyG5mY/mIu8eQxMsHCqwPzstr74pW
QJ6WyyU6To80tIELg+rX+zuw3KzNK2KpHRQNx/ZOy9foEBgdECLhnxg5ftla9lRotA0WKAIuQ1xw
3g79zr0TYLyJRgDMmkDvGKyt87Ukk3BhFdan/JD7msMhNmkHR0wxGqdTWq2UUjAFz/OIrUdIJmxE
HGBq8dLTk6CIWNn2j+wy7yUYTq2h9ZQUUHCM+VHGToowcYKVR5F9PM8CuG1NtA6D/hj1p34hFkth
vKPxEY9z81OTqnb0a1gNpZ9CNRWwNPdovw2+3LimdTP/pyclJNyJpZuree9SGeVUz/RalGSQo1Xa
wT65i/3itDUyC1mxKLY9KMXAMiSvACoFxPiwpBunds88j3jSFfjims1lCp18EpMIsoUr6Jy3ChvC
gpU8x3Q96pt0j9f7vwujRiSp8zxSWUMVG33ag/MgIW65FGIygw8ydyJs6/DU14bbTcC5WZ1RVmFw
wrjNDAR9ZQ7nQzyj5rIU/AgbqIBX8c7LJk2nC0YMMhpLibEpdGgpPbTJx4d+63kA8+RoH47i1xnl
kxTRNVd1EEEB9QwIUZRpuflnjurVGcWDVL0UN3VI1xT7rumqguXAkAH3lYeJwVOlOqN1mhls56wC
N8/wR7FT5UpC4PDToXfOsd3SzHfeHbsb+9zpLbp7A9o50FnxSsdcErQOMrbiRgB0d7X43KGUE1ia
w/VMOXpcZzSMGjSVMLvgOBMs67Cjnbync5cYP7GyGflvalxn1EusaCEeNqV1If5xLWWW8F6gxI4V
pkS1/11M+CXybLK2yLJazxJqpN+qefIUrgHAeAB8U0dmK162Z9rN+sdsGIz+iLLTuehyqKw1dJb7
M0PEm/nAOI0Onv8vPeQRZ4zywExun8yArkObGE/bASE1TpA3OMaTf4NRGderKRl5SNWwneyuOuoi
aJC0kS/gbZ/gUmL0RtNJhtRcIP8YsbqlGYF/tEKxwOfqeXoyd16awWgPPQkTOVZOAwpK6J0BNBUF
4YbfwuuZ4elbg1EeUlaks1iGrPvHat2SzCsI8Igk7jzzZNfFyGFhHfxAybPs3OLs+vkpJ3DGImfm
6KYVrLKaFL1dXIhGqhW8pXf/FG3M1rr/qm/NfPeOlNEgM93Mg7iHmCDZgxFRzZJ9bFJO7cgBjNoi
KK0AYMduh8ZQKXJCy/BgUUP4EjTe4SMlcWWJUTKNKJ0TrcSr75euW1pmj1XxwFaeLVAhwVbF+8xP
p5S/XiK7wTgZxCGXBcgTEpRrLIxaAOF5vX8xCHaXmYt3DjUqNOxRGwrWYGiygT3ct4B25KWUjaS2
g57CHZTtfC1jUHDuRdvMeo/X7whzONSm3sqYGiPCA5J4eWuCGqZqSGZH1ksP74QboU7lJcdkGI97
SPMWXSnnm9MwIwnwIL3+J6/GNCkWYyqMlGanLMo69eb/oME/AoYbwOlRzeIWyCcbsMeUGAHsy1hM
2gD8XFAerAesfMNcu0UbHRE/fCJmMbFulHdXUxHSiOjtR40kI1WzoD+p9K6OdiuAv9WJ4iQiQHrn
CSGPFGPqVGPIALECUjS5e7RNpC86Uh2VM6g9v6fH/yaF7MSBLiJ7caEXF8xPB3kg2hl1XVptiHn4
HZPdUeNDZAzeBSjooVGBs35eYoTMdzFZbGDzBXodQ6KadokuekvwKXl9oaPFOLglfbn4MpP+4PiH
MPYwOUntqaYvz17bdU1AHWvK8ecTOQMkYN+fOQ7oZBOMoRgmojtVQzcd8zpO55kazYoKTjUmqCGt
fyMtce6S/u7f9dcXGeZphGbdzIw2g/7CbBcG7gGX90TLOTxvjEOHfQ2KOIi1QZ8g4pBwF2JdUQSw
Q4KDu8/QpPEdndvtIkfPTj+hISCUwRDsrkuRlq7eFTjwyOZRm4O0gM/L8U7OcY5JUq09Ilmo2GNl
pCCJxmZA2bytZfe8VNfNQkAlLoJdte/zONkVOybIvAq5bWdG11Ee020JGGVv1885JHj3Rf//iKeu
V4a0aQrwdBxWSUnMXQxvifaN2u+8LULitBH9RwjZMZxU0RJBaCHrz0eoLFtDRwDgjTwgL3C4otJ8
R9pvk+sjrlRDCDUpKmn8aAvW9mTlJbl4yqO+/Dzor3Qv7P9hMyyPO8aazlRJA44TiA7bZ+xzoCnm
2C78ZJU8AleF1/o4iRk1Fg5GcYR1HmWpSKXx6LaHOLDh5mFlF2rCL++fn1zg/mmX5OvuGAUiVCEq
0ArIUTySow1f09Ot7pGrQCZ9EkOWgIhuwt8SGIHsq/NVuygGUslAL+t2qqMurVhy0zk3/p7kaESJ
CUgaKVFCA0zhANWXGANUGJ6aLYBTwFFVU8UuFR2wooJFL6KBVZXf35h0Omd1UCt4xsr8sfhp7rvX
S4m2IT/8eV/up+qI3ygxDsL1os1mmaGCkn/cuj8f65e96Xz8Ioj0AWKfWh1RuZ7xxFvDzJsoiIap
0eIKc2GBcMrLPDSHRw25mucZya2yswyA6Tql/XQo1sX8r1nOd57ymvL3UAMDOICky4qARsLvBxv1
/VlMlFyAQnaD5SNdb01ee3vzA1tAuNh+t4kmRql8o8ao/7DILml/bYRbijbHSjK88B+mW5GfIYnd
PXBs0tvOwdcfl43hYuSvsIC/4vkIte5f81Too0lgXAIKhahrNzEYqbeoVYsm604Cqmf+WnJKBYVw
eNUCKHqf5oIuYuJQpMqE4f0bReaSa6GPrles7nhMH1AY1nXgrSIdjJ6n/mUHv/qZn2iZ8HW/UWRe
Z9/O4nAIYoGWIteyHTxS5DOkW7jLjac8iW+UqF4fnWaWngeA/CaQohb52e0w2NL7i2c1nvn4Djso
UYBBC92iPCulTBgMTRIlE9VhQDxBhL8TvuSSjDAvhUCp5Oq2EOJhBTgdB6vudQILGVu0OoqsDCYF
yrnxaqAr4Gf6Ys6t+Gp1vodlN4DEtk7Pxd46bw92y0sbTrW8f/uFzCW0p//H2nftxq0t234RAebw
Opk6qFvqoPhCWJbFnDO//gzKdy9T09w9cda5wAKMBQOurmLNyjUq7SucxMIvbHdoTOBUxQH6NlVu
YwMrEKIxianfpTJR5lub+jsQGTvW3Pua+fz2I6jvU8ZynAY8xAQ4a4VgeRc9CUcnETPcmuX9l5Iv
vgflwKPIN/LKyMAtsu7uIr6mV/vxs3xnpfdrna5vHFGuu58mhHYBOGp3lrUxGgCPo1vrnQ57hUgk
wGJj4cQHA1sFiGhdnHA+4E4JFIJ70uKNyewaryU9334P5dvFGJ5Y7ebPbFnv8uv0rlrAYQHaZUM6
rDzONaO9ZzAKOGs535IqPfTC1Z5YJ8JMdX8Yj+FJLAELGFgP8tb17waUCXCZK7BHgsMRGN+r9x++
Ne7bd5ZpWzU0f746Pf0SaX4wGDp+xogmIqogbrXxnAFXVg2cXmOY0Tlgv6FhNOJe7+eJoSYlD/+M
5+5FVnfeoDDBXHRbt2kLpqjMQWwDueLaL0IOyuKJRAQfZfHB5LDOgYUOE8z5GfPW2JewbjFImbQY
YEx83hVgMCejHe9yc9r45P3eCQqiYPTmmCQktxCkFu5lN7jmEZhNZhsCDmu2sHNSj5a9bsbP/6Z5
9U3bKFNW1PlkBCreHOzpC7pX2PHCbT2232IYkS+jv/AmWhT7QJmA5L3TKBQk9Xyie5+p5UdOkP/o
PeJPFhcRnNMwdqP8xlCwlZj2G5eUCcsLQ+54D/JHMYo3udCRP+QQU6JT7rDeDcN7yZQRw8Jhkgna
/Kmt+XCo7WNb/25O59pN4LJM5vy7/9IrSVJ5QxdERaMHn7iWa+teg1ST0TFI0h9V7we/1zT738hv
QYeSnzYIHqQHOk+O5UUEVRIes8OzXjIIrVqCBSFKer009EZQV7P0Zgcf71rnNYA3uE1mbboW4eEf
uVGWHRXDRvE8kGnNxnLGo7T3AO54R35u4VkysmkOX5WL5MAslqxq4h/K9KptJOt+17WgPOAs2vMv
z/E/IjINZgIDxDzDtvroFsSoRKBVgYUhGLO5E+3aDOG3PJgZHE+6MLv5K/npUqJf0crifSdFF+C8
CviSyGEvYJBdsV8rl1XAYEmPst+K5imKXIAKd4/o6hXb0Jh3wfiFeVs/1kpa37ih7bVRAQF21ndV
My3xl2cBT1susKXcbjlr8zGPuoT3pxOD6qrLXXwuyhbrYlYmfTjLsDOTe/2udcSX5mgVj5+c9RG4
zPPVay2Ib2xSIWSqp0JVaCAIUALBqg9tSy6f7TtsFfPsuLBqFxfMUSakrjNeT5WZFo5SvZXE2fok
AdbbhVkfXANg/MYWZUT4KcISQgpShdU485XTsDSxWGwQ1Yxt7pyG+8msTp/T4+aSuZ/aPDrE8AIz
hRt2+Uu/Fq8BV4YCw5j1Z85Dc1P9+cSaQFtL8pdMfv39goQOFI60bECiNb8uACPb5iastn9ugJ9p
frCgbtZDJ9SddGTWvCDo1JNIY4Wre+yqXNVdVZD+kP+KD+njz2Cza2Lr0t4j593PDU2GJNdGYlVx
QZd6FIPWRkLRgG5wt3+prihISTsUMswLhggZD3ClZPONFPUceH+owpoDqZgkV+GIdv/lg/HEVy3y
ghvqFcSeXxW6DhKFdbjvnjUbq3KXTeKy6oXrKeqCEPUG9JJPlFYeERlUGxQmUxJ/oiuEvb15hlC0
K50I58purfhq2wV20B3u1CPNJ4+smea1pyAJKo/zaWggoTSDp7LQ01ALeE9Rp7kYVcSmVBKLFQSt
1n0kUUQ2JuAPmYbSr+PYr/lGn1+bc/Y628NQb+Wan6ceQyhYAWZ8w7Wga0mOEq2k5NE45iAXE+vt
bSL3LtCnE3J83DAnhlZT0CUtKlDhRg5OvJ5ZQw58eLm/OoC7dr2NDIQTFM+Z8dfq1/ojSjr5TFD4
1ZXktyhVc0gRDCHTvvruYANi9eMUsGopX7kdbSoXHNJ5ZiJ5E3IDDe87JNJ7PO04wQ5xq32n73e2
i/W+X+TOI8cdmVGGVHV3slDK+1DPgEX74QOdxGJ83TUjsPw9cwiy0FdRr7hSmCXOp3ZV7133HAC/
9+erOWIU8tNsROdfLfGqS5pUWMONUqQkNWSwf3kJUCQmz8eduPGOjPCJxRplwnWJS6syARm8/lbA
aatwODXiD58z+co1tLvbkmTpLo3Yr0mq72PCDi//6pP5EJptRObWdQlGwJHqZWb0Cza8ZOL0rEUa
koiBFEGYi8EqJc0OvUjcDfGQrHBAViYvAJ3DtmM+kKE00ZphKcxaTLokR0k17eCd6hrkEER1d0Nk
Rhvz5GGNbXtbnutP8w9blCP0tDzv6lkxtfMFA4rYGL3976962iUjlPsTvSQE4BYHRqxBNIOL4Kov
O/kdd+83/j1zuWs1xl6So1yh34hqpM+mBkdxE8sq5M3o+KY9Oq/ldte8bZjr42tIi3hmfyRIGe40
6nWsSIBBNKozC+d/cINohox0H+bbAebcHe+JbrdEtVmyXUuPlqQpOz6KsS/qSSBcn0YX7hjHG+Oe
qCzVZ6gIPaZe5Xot5QVE2lx6C+AUGDBgmJDVzHnBiDYzujCPZd0X44QzLwhgZqhKAJyb8zLlWb8D
eARu8/244FTzB/PbrfX8l9+Onk6XunAcct2HAK3W5vDlULVzWWH7WvP4GxXKdGSTqFRdBg15st6S
iOBOs//Ak0eeYHbCt+brWKzwdv4X/3Z//+gk3SYc9KGQKgPybCsiEG87pfOsBjoI6Ll+Mj7eastA
wt0M9FVkTNbQUD3RVKnloKTCtR1Ni38U5n7VMX8wdYcF37c2baouSVHGpGsasVONRJhdmsX72xBL
k3Z7vxsFmzlqtmqBF2xRlkQXkwb3MzLoxosV29VGMi3gljGSg9Wob0GEMh5qP/Ri3YKIpZeE/6lu
LukzwwDPnuIvXViQoIxEJxdTElf4PD10YePb15qUpr7V3gRz16hM6Jd1bf9DjzYXZcGLVa/jG6Gf
Ju2FTfFQpGZRFjZnWEG6Hya760nlGLEFYH2xwOamFNl5+3Cb7a/w/AbbtEnJMtzMkFA0ve5rG6vu
RQerMm9Mtz558lzsOJDs/XxGM9mKHAXwUuo1fMEO2XZnl1s1J+0WUT5zJmfVYC9kQ4WBapoVrTJG
wrXQSdxvpslEqWkkn2rKcOusl6JRNscoFTwVDl8hE63AwFrpJjhtdo+7siBM7L1Zg26JmopVlKTV
0nCEqOe6yOGwjQB21hH37u51t2OiNK7N8C1tAL0YE3JTilIuqB2GkODWZWTKL94zC0JutTIhKZqE
2gSwLVT63Lna+o3URjmejekfJat0va10zjbDWZ6P7lZIatEvQ/9E+oiJ+nhbedf94YI49WbDqFM9
OSsFRDGANz7cq+Y9ot1zg9pWZQ/m3J3fWPL5X7mNP2RpkI0iEcoG17CEq1Jsss3RHHxT3mOsYj4u
8q8awAsBf3UsFz5/8IRG8gQIGIMsh87JCc5vGZ2F+v+eCX62qqGqjCIT8PEwtEPJU5EAPuGN1ew3
HNFWTSS8558E58R2l08Apd7+eusO8Q81Woyh6BVtOtYCiktzU87fDe/zimpcWJgjYNBadSALWlTk
ZKRGMSkSODscIt9Se1sWMURbOo/N2yXGWRiX5bHW6yILipQNiyovU6YK3EmkczLRvNsB3tYebNFA
88b6mC63OWR8OokyZFFVePkk9cLV6d1sIzsXnnFdm/m5KPMVpvHEJT0oVJw1PjTAl41xQWe7Z20N
rtvkheSoXCsLIllqM0jOQpkutNEkxhokpuXZ4OirIfuCEhUnNTWwC5R6EFBMerHmTPUqkGv5mJtb
/c79YZrx/eaS2BdEn6w5m3W7uSBNh02t0sdi34DJ/dvhzbmOJcElRWImm4Dw86z+acMyW6w3QAVR
U5wWntyAW8hVEUy+JOFjtp+3/y9jQy7Rrn3P329r5WrjAagQ/7Eo9HX5QNACqTBAk3eRoWM8rbfD
g1GZnGvWxS4x2UW01Xj0D0W6iNZKfaYFCtT0CeA9gYl5+cktt/W7zkorv57UX/58QYmyKVH1H3kq
OVAp0OFwZuv81L1iKumQOcZZOf86X3FVsn0cNlyAAaF8q/boXrHy21lNb/0QytSIeSNXgzDrElAd
qvvEyQDp9/L1UWeIU8xyML4q493Q+CWaX1V5EuGFNpjcd96arUFqlO33PSINZ6e+o0vHoLiaqS1k
TRmfpGpDQxra+aUK9zhwPX6NoMnXqWJm2RJLnJT9EevA4PUJtEq7cuajEC/Z3WjqwGbOCZboBBcg
bq+DbT+7MiCFsFuDg7ho/RiWtWcJmqXMlIFSRFlVAx/PJ7ubdey9NtX7Cg+WmTHOPN1SIcocCRiB
Tz0DPAPIXnYBmwjUtei5gI/MbPP/qq+UIWo8QcgkDcSixDzsnfdSMYvC1Y8WplIjM/w3CNvqwgjJ
VFiTz9iNKg913SM6RF4XEsOEh9x4qDbd1tOvcPeGHOkLmUU9ykoezh7lycp3wX0dYetru73PrNLk
FNK4JoLEfWIGByBuJocP5lTs14WNW7+Askp+6kWq2o5w085hj6svh/vafA9JvNvOoPB2stkVRHRe
Hy/MrTNGCKJQZshPBz3rfJihg4V53PqZ5cDWYFaW3/Hr7xehsNcJON0qdPiOnXPArJrkFE7+2Bu2
YWNyClnbpX/PTLNzdxgBdX925sP5IXVbTKQ+BsDwAUKHO7n8/bGzcfE8MTdPQ+8OjIR6tbKKM6zq
nA1hkJ+eCgrrRuPKkZ8tFbfBAnOyHaw6tpTQ4RLSb42nXYVz6/sTq7602pNeEqae8NAFRiP4X4T5
k0KykGDh4+XAjwBf2LWvfHnAaj2rJLkaFS6pUm+59BNDKAE2dEVl8OX+kJ5j3xRSTNPJjKe1GhYu
KVGvOA0bFUhJMyUDc+6ymTVmB1nuJFs4aK+33/HqHOiCGD0pBFztVs5jENtjBckvnfgtuFevaWC1
WzPX4HNKe4OTYKl1tI+SucvsDR62qhGW35sbtPRrXv4O6jXzARLvvJqZrgKLOycjMYvdjGJ0m9/V
THpJh3q7gp+VQ2pM4BdrZPf3pXnG1StXM22yg2+b97Mjk9U6XrMXS5pUytI2eReUE3gbWvPdidAM
wMD2jomRzlLRr0Gchdko5fj/qei+uUjuKyAHT7rJ8tRzAHLrQ1FBQxpNvoqPBQEa94dDjF1sTOwG
xjzW+sHuWc6f4xY1Ki6IurxUAw/UvIpgu36369wfxe7E0L61MG/5gSiLYoRdkzW+IFzFeMud0Y+e
AtPjWBvfawtC6pIMZUKU1hC7TJ917wmjSfcYTdqeycOzDWglIArt2YDUrG9FWZJpEKI6SuZvtW8s
SwHwwyPmq+9LJ1Awf8usqqzFrgv+6CGMoU8SbICDHFCUDCfbY0UC92YwHHH7Da+2EFUVW0+qIouC
QscewqQEggQEw2s+bbS5jBuZ03sfWI87tPAjxB7MCs5apLykSFmnRsi5IBckRI37CkPEHAYWkEyi
EnY6cYyG9qouLpijDVQRTG3bz0oCKcqZqUCIT7cFuGqPFiQoe1SpHYdrA6Jw5VpSHpRnIO60ZoiD
t//Kky0Izfq5MEjZxCdR2IGX3rSSh9ysKjLv0e6ZqGxrUf3y+1BGqfEDrfNCfJ995xFE2bsjrjvH
96fLjB7E7ASt6vmCLcoocRLXRAMnw1dpP4tXAQchUsGKeQvFEyZuIkvzKNMUBF0ja1/qsHfe7idS
Qh3QQQa8ATN7YLFFmaeSzw0AHECIhQWUosnKXe2R28FMsBqE82v5y6gv5EeZJR4A0bneKHPF8NBd
hfNOtB5nz3tby1crTwulUKmZsLwIKz3MQAYFZdl9Oby93W+xhoFTp3c2OpKP5j5wb5NkWSYaAbKL
uazjY2gGECAPFVJZ0Q4qJzrui4ggGfo/ClKlbEWvV61k8CD39MIReYvpAkxs3GaJYY7oMZdAK4dG
iEAiiEj/i8fUhNmJLI1Y94zoGGvzTrWmGJRF8kcckomB+IuMynPhG7fO9tdDaLpwjABfMnGQlF0/
W404FzQp44QLjnIT+CpeMda/3rq78cgB4p8V+30FXX8r+x/WKNM0NIMYlPVMBqubgPWbSOHguDZq
VZ7JGq6ZjcEtWpRhSqu+01NkD1eA8Qtnj+yYSd+6OvzhhjJHoVgpQlBqs+lDbvJyKO3DEADUVzrI
L+l94X5u2FHMunH/Q5OyS7hxVAG/Hlyh3PhSiaQJiGYnP/yCXFCvZvjGdXv7hxhlmyaxUYMmAYMz
sUO4vf2aVsvE6j9Kp/KUTRraPopiCbxozjtGqc/nbbaZq+GY+8tx381kkFsNnxfkqLil0OXemxSQ
4xBNvPR2cUn21ROwXCwGoTWTrqE5OoMjyxjepPSC74MsGTGNgTVey3t9SC0U9rG3yKCy5qGWVChN
GLBFEKctqKCVYKCoLxNbsnEPj8HN6kzhkg6lBFFS9tJYgs7XHRmAjVy3mIfFvu+PHzikzhoGXR1O
XZCjHVUsToDhT0EO2DuW4yOeuDr3Gmkxw3IYTxhW0Mj9vMpAzvXr+FAo5MEe7yocTcVK8CY7nMpn
4B3dFvVqkWX5myjNSXESugzq+YMO1uGKDXuCc7AYGoJFBhjph3HHeHfymu1aEqR8mTJosYQeu4jo
Q3TjkchviA7ST3QYevtwT8LDOTcT57o9nwGnP5jRE2p8igmE9tTAIKst2HZGjiZ6ZyyUvjWLsPxh
lG8qlIETqxw/7KnCGIjBxhtcs29LApQjGrM2b4diFrVzqM2EJ5L7G9lQeGV5o9Xyx5IW5Y06Y8hq
fn6nGFrF4iAqIJm1vQLwln/9GT2rJN8WWLd/Kj3WCBpLivPfL1IBuekHpZt1XMLNeeOY2Lf1dbUa
uWSMMkBimgT1+PWV9i9vAY4/nzX7Dtoa4dI8syyx5gU1zTBEA9fogB5ASVFrBH4cELJcq3YHPCfR
aeaPpsd3usYIYlcjyiUpSm4d3zZjhpWY6x4Yg29vmQVUG9twUwubywzzyuKKEiGgh4NByUCKd58O
7/I1dhh2dXVUZ8kMZb8npcHaeQIKxaWzsVkwA0ow9GDdRfz5NJTpNmaAfs0HCWu2GzjYusWADnsG
djW5WLBCT7UNUyFLkdHN+uw44+Ea3P8iP+cJJ+ysfo6bTeSyPs9/Mcn/sEZPsE3AABr4qYVXejk4
wFyELXQfECLPi3usisdqf2fJH2WOPVHv1EEAfwDGuOYnn/i7JMBwPUEv0MW5RfNSlOQTwOfcwzzN
/MHQxdVa5pI+ZXXnLZ9oEkF/dDGxAKOIYVVkASzfO6sDHTEvyVC2V1MazZsaqAv2XmriH5q5X8LQ
yf9idP98OMpcJDrQJqISvKAMgqvZJG4BKhmR1LEKtzF3n1ijO32GuA7AeAtr0d+SOcp2FIjVqzYH
XagLbLz+2m349/qdRYYlQ8pujMN/TO/e0k8vBjm0P5qN3GAqLcJXA/KwO0/PMHhby96WvFGmJBWG
IBFD8IajBwcc+8tJ8IPFGEt+lC1RVS8uitlZ5iR5kNEB+VpcY2nHeuDzj3bQcM1KVcWtLkEFoeeK
s32Pd9gamO4Q7hkmnndwPu7Mdi/vxT12JBhSZHBIwzermcLB4sOk7B1h7+8Ms3RCZw+oRQadde//
h0fKmqBVLLbCBEnu0ckcGtJz8xCFhVoWIDTf0wbdcPY9xtVNjIWO0EDOkzHwvNGCuxk1DbNHX0CF
uH2GdYyfD+7dqx3YX8sYNTNRYTwJeo2VL5QRrelZrsNkOVuMFgJ148I9zPP9QKxmduNZ35GyMHE/
jVouQb4YzcD9WGmDO+y1iSn/1/lWg+9gsgs3qG9/VJY/oqGeE1ErUN0Ak9gNBgwkfO31lwvInDsb
K/kska5S0wVeVyRZQEarylQAaUQp58Uzi4fJQYkI0waktJ4VdwcOMXZLGNytiXRJ7y+RNrqczAkQ
kPB2KB7W5IrRcGuUiGIeeWdnYlHRwCAMq4azFoVh+1kTFWkOLhXhO59iUgTdiJvOUFqnfdMwoF6w
nv2adi5JUK9RicpQkGoB2mlZ9++9c2EY59XgaEmAdt6T4YtKAgKoec1JBsYykD9j/8nGzgnuGTHo
rVnQJTlKNbi8KxsuhMj0inQ+Zs1/MQiszrguKVDK0CrBgPUPUEDXGJ27d5LOERBABG8rHZMO5bEB
R9Z5bQc6yOxfgJwZmFdXOyH0AX4Bg9T8k+nIZ8kS5bWDcExQ5vpiyYJhTBzBBWoenhKroraami0p
Ua66rcoAd2Wn2ThhWlCoAdEuN7PlD8gOyL4WG+1+LThYUqQct651eYWiCj5XSeQrAjq2R2M8U7pm
kzdFECs9SLTzgB5iR0TjqFg/Y0bi9Pl0+1sx9JvuKmRFKUVaOECAox2Eji6wD0KvW7t/rA7dSci5
tM5TD99IaWy+eoojVxtIwJlVaJYC0CS1xBKtYrjeZoxhiOjmQl6NRtbPQgRaRwRYqt3GZF1zWK3l
LXSB9htJhm1kvKu54vHyopoyYCphiu7s8HrEVWamtq+2Mpb0KFMht3Gsd7Mxsl6EF/4zJ9X2HpOq
qSv35oT1os0uF8hjGZDT5YP51FifkbIfSj3JUz/OxK0et5tmxEaW3VgL5Zb80XZjKMdE5KEpWJ2o
z7U5n1VLH44bnJLFlDND81kGUaVsRzd6o5gEs4a8HAZAMzpX3Tq7ZHAfPxjhzGpxYskYZTTqIsPV
WgmvDOju0qb+qbx+3Nb21Xh0QYGuGUwdTibgtjSYOcDvSpuQYDn4cp43TzC2gMk999Lj2Oqe1dll
mHq6cJApwzQJEYQYuifmMCTLvNM7s4LUxSXf4l9/spSf+2CLejW6kd1VVswkAdwdyjzMrtp/iQb/
sVf0OluQeLrC+V8+BXUxnDQBEOy7b78Cs+WHbdZblmdmmGB6gVYC9PigRXNEUz2EDxcWnjTLStFL
bLGgVQkGdWY9zxFfxHa6qcmBhD6RfCJ3wItvYwQBrNfMlCNlMIo4HiRAQswqiSvX0yaw5sPdP3Bs
eHPC5M7/8TnTB5/4bkjVqcALQHxzcATrWuLesIJL4VuYqg+WqWL4aPrGk6f0ShmJX+9NcQ5vwYd/
ih/ia76Frfr/8BAoA1Koop+Ww0zOQpD4cnji3RfDiQTTz4l3RkMsxNXJ2yaF9fjo4oFWeRMgYr+s
MSovzv3Zla+uvdt9Legxkd4Y7oUuF5R6KI2ZBg57DNW8HA4e2sy5vTEi+8S6f8EIDXQqRynTpplk
6evbeQ/5HcoDrL7Oamd+YY7p8kCn5xg5mNMgoMUjWQai+it6Wxe0C1i+ZbWauiRFZShxWhajnOGZ
YaYLwGTIzVG+9XEE9UG/I+TuFXdScK0Ht3rmw0AsKCGWcaGPP2GaOPBFAYwCEMJJrGrjuqaNCSlk
MPNkBSOJ+UJOvpFZ0HWBTok6JR5BrjVRqEZpHBeiB4IVyweXPN9lPxB3XcbnS3IqZmR+5sbZKojD
UthUhJKkmjpoGujHJMMEjmx5IflEEsDgkxUw6FRsAtSZkOOk2Xait57aAWbtWeVppo5SNmVUOQ1X
lmYdRYoxbST3EZMjFtOJs0IT+p6TgFJnKJSgUzkvGB5B3nlN0In2rPO2IbJF0Fw1bXMTcyarGMFS
F4MqeHTAHJ1iCaRf5jkc532LI2jwCsNmvizrDifPcVUy4GbKnXnE4gOp99zdR9ITVsWHbrVpmqJj
+AhVF1XBHJKhUb7QgHXzBb3Uj1y5UZtww5W26mES/ZwDMdZwpdLMok9PMquaJL/k1hxjk2HNqebV
X7+A0txSGIZEGiv9GCRvuebUdbvtQoFwiqPhDnp/mpRjO/0qEtQz8+0QMhZfxZnBxcOdyRs8j80C
zOapuixRqYveJh1qKY1+FEORSJXotOl0kfPAbpJLJN2L3kH0bT/62aSfinSN+u34c/JroiRWHb3y
4WgOBUFhiVSiQsq+JoL40byml4EJFLv6QwVhBnozeBXzYt9rZK3M+Z1f1vrRM14UjWAVyOqq1NKz
6qCMqanLMTGiPQbsgwfJyMzC24yTVTW9JbBkNhvuv0Q2nwHALQCcl6Az2M4X0rDoBf0IWHGiZbsk
Z3n4Wf3/poB/GZPOuLP49dEWjfPAB9aOWiv6sdHdVrOMDdecBOUQ1WZcngpVJmW9DyuGbaMyht+a
IP4hSili34Z16WWyfjSyq2K896pHGsn532u7wWvYSVM0A+eXZMopQku6Qs85/eijO2ap2MogciqX
jlrlj7jZoZldMETOYEgibh4M0Uavq+rAR61+UjVOJUJhlIwHOLP1l6yh/xo+qCYLNMZDLZZZivVS
yJo7CEB4eOCUfWKYUnq+zToVmH6JF5uGmo4b4TwOk1DirZsykoGsrx/jtCZ8gImXeN/Wm8wAPjVS
wv56m9za11ySoxzViKler64k/aiHByCxFeFBCVlD0SyWqCdpcHHRTiNYigB2nOYANXKESiJiaWt3
UWfdZmjt/WPaXhMESZMNnT5To4tNEmNtyTimHTDjMUfcqqTgXlqRpRB0G/r3l1pQokyi3BdKHmeZ
cQQMxnOinFE1JVklu7XnaH29zw2ilT/qlkya1bBAC+lhwd/EFQVXDwVD0NH3+G7mhFyqjTYsjaPo
ypMbxw+Jds681pTE+1gwSFFulfbcGLtCunK+FUWPUhyTdvO/l/Vs4AQeR4F0XMv4/iPkUZbCWqmN
Y9fHZtP65qRkRK98s9Z3tymtvT6AzfKKogLBVzYoSlkuhk00ccbREzNL8e/GtCVNtBXCk94/3Sa1
9iL+kFLoMcwswgC/0fneMeV3NcJDWTa1Wie3idDIR/h+sGsi5pk1XQc0qUo989wLo5GLoDxhcikV
K0tMpX0R6ork4cHvtwnQUcNtn75pHECfS9vwNl7r5pAyt9EYWyV/vxhDFgQMaOIPOJKvOHPhRZJe
A3qViheTFPxrLpQvONLaEk7rnUSqeRbjVP19ZhwmVMGyMeC/AAFGMc6XQtjIvYAvKSjAsiRF5U7a
RtGgOGFhjonDA+favi3tvz8paBqiwitoDoIslTD2MSLxoYm8Y9OUxG+cVgzM/v42DTrk/83YggjV
2EI7cORDPfCOdfIZRWcsOWVkdCd1W00/kQpY2dQxZPm3XTVwl9DAmRpNVzWdFqUmSCPvAdjtGEjn
SPRe81A9Vr7sdsFHkt3VHMMDrklx/moijq2KMDmUTwY4WABs5sg48smuGaddueXLiBFcrEpxSWT+
EQtlrCVt0isccz7KSmsL0l2ebGrNIGIjull0Goxn1fsYuYLx5um88OvjifAXqiGpush/7d0uyGbw
x7hqjjfQZ8dcjHaeUVpA/EOBvsVWdaU5fdC5lY8qjc5wwCupBb7igjQlViPNG0PnKuNYxTkZ4sfT
IAJ7bbCQGnuRm1n6h9EkRO8cLbc5hUX97xBypq7jSJckg2/aDmlyiNA+mOUtZC3J+l9R69QHSdxk
E7zZZAq8Kfn+I5oHDG2ibyR/iVwWFF2WRUOBp6YepaoUTRVmcB5NSM7XwBRwoOynZqqWbnHI8SbS
bTjbJ4A3xv+aWPiozjgzY1g9cFvHjRnrzu0HvPaalr+Her9RmUqdP/8e9VHpZRveTFQBP5ciVXmV
WeUyug3+m3tR1ARVxNFixLnf9dwP6zZX9QaPSUc3JkRCFCpuyb/0nuFUFSB4K8eTYawE3cRWYTSM
ZJAO2jAhvVNqcwwtvv3gK0dLUE73f+a1q4UPt+Ux6933gNfQZDxFJFLzUAW9w68LUoxt3sk4Zqr6
EHABDq5W/vk2jb/dOmhIsL6Y25BVnZ6FyYWkqfsRzsDAFF9dcmD0XOcdKZHbigyFW3O5mgxAL17m
JUAa0a0OXuUB3+kreGi1ZMbCFhmh3+MwqY4Sn5iRqC2IxN3zsRtyA+FEQKepbl5Mp2CI7VrXiKxf
/XFk2PAV56vJqmTIGiaGReBVftcDOakCWQs9uEPJUZW913mmADyVumFwz6JDud1WrOqp5BFAca18
qMNsYwTiTkbqFjEqBSxC8zNbWNKwChQhqkBoHGzFIE3qBoGZMtzEqm4upEaFg6GQp4VRw9eqXfxD
D+KQDE39eFs3V13R4tPQq8QyUpZ4KsDJ5Jlebxqy60NvHn9qkeW3D6Pm3KZHd4d/mwQdo+N4E19o
9d8lp2gRnwhj6h0BmnHhTYME18ESzXl8YD6gKxMNxS4sKGq7Y3e8fNymvvYSFWS38owRI4tf9mrx
2RJ5kP1SAXFNARIcYj/cfpKyZ74WSdAdbtNaCySWtChL29SjwHVphnCsdzX5rUxPpcIgsWbMEe4J
GuI9BQBBVHoU1l7iGQ3YCYaLJlpGJKDOvPekrSDtVNaXm7WNtpQKr4PSXCQzNEob1TITgmKqveOY
8ncITkwt0Swu4H6pYYY7B+Kd2P+sekZGxCBKd3easAkLdSy8YzviJFwZbFRjX/HI/Azsn09JSkbN
MAMxYAWdq3QFEbIF0KWhGPPTXCiKhyeRx1XlHQtL3jUFHjiZRtPD8ZadwsovVxVlQYtykq2cFWnE
Q7B+9lnEV13+KDmGJVl95cqCBmWAU6/2ORlAhUdFrUm6E7eVLUtkGN+i+BBNdu4rDIu/UjdA2reg
SJliSWo0IxdBUfWG+645yJFGeB0Af8PBz88Fasr8PlaFu6FPnUoMNrcfHw0h82VmFNyExVlzoCTg
mO/3D5inajGNKcjrURQRQbXH9L0Qfkj+ySguQoqrhxLhJZLEu3iUrOxfePwF9a/PsVCfaYqSsS8a
79hzAsFauY3lro3WW+kBeTLD5615CUUy8J+EgUmRTliiSs5iwUfalwRWpFmsje7Vl4BLNIoiGKqK
yOK7IEcYAqVVYMZCRHOm1tTWECqamXee23X28NLkJu6FuIzPt+ZfkUIbCg8ANh1R03eqdV8aepEK
0J6wMfPURZU35jYYJU4K0CtfGt0pAjP038KGqE6Eo7/lcytUDNHSzaffWrT4GZQS83yuxWqPnxG3
EskxiapepsL2AZ6vuINV5qaXI3DmUIG2Bo6hQ2vGXdNUwFwpsj5HcpQI9NAf8hDGfYw2TfyK28dE
qkmRVKQWzFxJWQ929ke0fddwEkfR5ljYoJPDKNCyqOfxoXGF2BzU9LGTtyXQ0zzVzLO7pglNXkKq
yMd2gV4ML2+z9l+4M+T4CBFnQGjUwb5znBVjxHMTjL2q8EAxdozCLdS9V1qieKcXDM+yZnWXxCjf
qYtd2yvCTGx67HviVwdgaLBkKq7K9A9H898v7ICeTKOf4tLoEeGGV1VWLL4lUnushOfQS02h9zdp
UPAEaCdOkVnZkLDe0dpHhfJAnryGqId22l77P6R9V3PjSNLtL0IEvHktAAQ9KImyL4hWqwXvPX79
PdB+u0MWMay7s9PRL9MRTFRV+jyZKdVJkGreMULuMpGBvystBeFV3iPhlu6abtUmn3pxyEJjLYYr
jXu5L8hL2uOCPm2/I+QhBC1RvSNX2UmNYHNIHktz5FeF0j3xCP6xiPI+xUWZxRAFiI5h6AbCzus7
H3msnuhEA3LTq04aHxXx91S9Vt6OzxPHAwYx7zQrTkyh+Sz9yG7i+KAazMz1UsYBPi5cB13Gzf9k
ti9eXmz4puCHlIPaHGxjfArajV5OZNQ7pOYKMx86otUJAa71mOfCE+MOFq4dNQEBUqwgCORpyKeo
9xi4wAvcMdqHv6bVgGmlAKqs8QAlWk9jR9+ENpfaYo9Zu+WaFbcseRs6XCcksGVFQdxLPUHQ9nUV
izI3s72axBYgu6n82Nmxa8RY6euJjCD+bwjKsIBIswgynd8ZPC1N4kTkjkBymU3J2UJH2vHQobik
e45WfPNGb0pM6Vp4ZJzzL7JUFCikglzg9bhjnjwNwkls41Ws6SaHtQKJuuIGE35rjXFuIYvHZ01I
6Wqd10VZRE3U0G+S2UIQBtJUtLD5YoicCsHaxHSyG52MMWl2LSZeqynDFi5YZJBUdMUQkD2EibgW
qxCiNmDaCsSKK4khmVGQAJmn7No82Nzn3gXDh7YTVdYUXlJVnYZTNnnbqxEHo9vl+kZHlkIPd2mq
r3U1NAXpVeuZZYolcRF4w8AiIwEpQrrqWURDXY6yCDXNoQyCwtLY24FHBnUT6qk5eQ8YRWmOXGIL
uU9arTK1PiYyMjjwqq1IfMv8J9F/llgewJIPrQsyjyw0PBFeodFmga+EopRF3LFLgndwtZLh7z6S
oLgQ8wkZqcfW8WtHTHu7zEsGl80OBs1kl9SpF1cE32/rNuCOaBDFkM86I71yVAtSdpiC3OfWP3h1
BZCGn3Zyla7yh0kl9npZgNqwioIIbJ2261EK4WbEKUFPEEFWnhUWLfjOOtwrlKcwxBMJMyr0yhos
9sV7csB7jCERxdbKXKNZ5Z6beQXJMetAr5E3wxacOt+JpZulu3xgmMhFdlcB5cASLR01MuqapbhP
Wi7MuOOgOnrZrLQytDSUjCHNlfQlomR0/6IXHB8d4BbsQZthPjI9IrdWMdsdzdvcsYhV3jIKFHBC
TsisTsuZgzyX9JSAy/3ZGYEExeyeXFjBZuA9H0sDQQu5ChO8jOHY/LDpghhYlSQ/+AYHrFOSK9s+
D0YzEFSWIV68XdQ6ELqggIsC2fUXcGOQjG3Ac0cPnGskyBoEKFntWmMkUfMeJK/3L3fREoEaFneK
aLxE2fOa3mT04+CleM063XlRbNXfsmoqjeJmJdEUQBsBd2BVG5cE9ZLmrN4ubjnmebWVBNBMKwJw
MSnstiND8ukxTMDSXYoYbQP2QcEYQ26u6fRV1zWcYnDHSvXeszJfFYkcWdVEko8aO0can1GyXaI3
D9RBygl1TRRurunlsSC2aYy3azUzakKHc2tHaEWMsz8P6fr+wy1pgktaFJ/EYch7+cwn/TCRsC2R
bGLI3ZIBvaRAyXmZNVrWFCN3fAmaeeNGHXI2F7FQKEumDGAJWAskOJGpoyROrdRGSA24XmqpHgZ9
7Q9n3dsUJYapCyUMiB083L+4xWPNmywxkRcFNnobhSLnUT2DFo7ZZFgRZ5iN1x0TiXf4YHWf0pLi
mleiYcjJjFygO2HKVijELIWTVygvvbrPtLfA+75PYtHiXtKgRKlMwI0VErdHL3F6z65fJn2txSau
MCOaFUp/jD86qyTHOBfdFDPoTeJNGHh9NMTvpP3WDbfo3hnnWlLEF+ei1aAqcUikqGBvCTqIT3aC
NhHpyHtr5IurP/7rVLE6spcESkbBR57xlGjlnZXWhVIyyr4JW533XS3peWuSlJFMWcaEsC9dHpK0
kqIgYSAqyvzvF2TS0BOx6rcAOMcqAdpFhRF90Zpd2O/PhRmveCZofonfLwnO/35BsKy9wsPsVeNY
ZhhCI9id8dlVgtkIBkOwlkrmuoqb4zVk3YEJom5QL4JG10MVpVoD+4PVeBVOv8ptrh0zLF9Iim1c
HbDHCltdrVFABt7bq9F7Oj0yOGfJuFx+BaX0lTwwJi7QAMFK/7T+wds2b5XxjPDDxB560qU2v+JU
a8iPQ2h64h5fwrX7KWYhXpeuHdv0ePSDY/MU/9MGcnHtCUawq704eEde0kkRAwYaHcrJIF3cMPT0
UuoYSaj/kKLNjupPeproEyAuo2/rMgmBS9hmarSOSsXtsZBJFB/jjCeDLhwU+bFqGRibJclR5+rY
3ACv3oAV6qiolSxD/FPzh5ELSDAwtMHCk0IwZ5TZjDGDgb1m4U7Vck2fMt+tsShWRIcVn8DmYe55
iZCuZjqBC09nIIzjobMBvRDp4DwphNpvpSRw0295O1mcm2z0bWrHh+ExD4n35G90zMEoxNV9zr2x
hJgtiGsEcgiYL7j3lCr3xySSyk4L3AR1U6wrA+pAroncECXcF9qq7BneCoPej2d4waHlOGV9k4Oe
EGaHyvgIxIRwo2vUL7ooWFW2raLT/RPevCNOiLVFMs5nYAOBTIlmKzR+3nuy73Z1YpeZvK56J4kf
SkN+9jjrPq2bR5xpATcEVBSQ3tLPhJ+L06F95/9oAYUFqIxT5oAmapzDxIywCFEKXR/S1o9i3Xdb
74QhhMRDANakIinj8z84EcItMOSMQ6Z7gnRkqCpEDL47dJIVxR5A86doMja5+Hmf0K1Cme8OIiDD
PvFIyc0Cf3F3ScT7QdYHWCuQHqs+soVotJDksOQ03w5SuEsSYNtE0qnoNo9OfP7BPOsSb15+AXWp
PHJ0mLAXBy7wF4OHEe/dtlbDjS6nVlzHZpekluD/uX/spYfUeUkTEGKiekEXjjSpqBPJSAOXR3DZ
ZG9yX5qqt2HWNpfpaIICHDlQRjSCp6u9vFWGInDlZM37fxrk/PL4HBgMQ7gkbAjP/0OGUppR6XeB
ipkHbuePdhG2RIkxFyWuzbrkbRC8f3m3cSR4BmHrnMBWkcqm5a0oCyVFFAZyzWgK0GHvUdgTLzj6
emcrzyP3FkcCQ8Zv8YEzUUUB9PFfG73Fa0bNRoz8TEZo6tyWHW7dP0T7YBPUR8lRWaW1m9huJqXq
SNHDKMwZ8mtSZdF0QyD0gcthTlawx0ZA6eCFz5zoBCxG/JmdfJXImmnNvCGhJA0vmHo6n1P0bmy6
wMVgRI3UtusKxDXI12rlblarlLgrlzzaj2i7Io+PkbX6g91BqCiSwDr/sU/nj9Px9U+D/Z3744gd
Geb70T5N5jGwv74fXgw0Wo/mGrNKyXYvmO/zVua1tnlAZ6FpbxkPtMiDFwehFH6SFwiO5oP4R/nU
kGotk4mVMJkv/t5lUWYzlqZQ6vIBNNDeR0K1VeHo+Syn4MeJuiUD0wy/HQBxun29xmDJKvZbWEuM
91fzX50ckgC7NKrxN8dvJzk0xXRwusJGXq7s181Umao/mnx8rtTHrC3MnsvRECZZwHw592VvVob3
Po1iTbTAAG/FVVBcW8HKfjFyjov3qwOwA8MNzUin+1RuwPp3YQrcONupcUKCgqGolggYgNryxuzg
wWJfS1bbx3LX5wYkK1Gg2kuoqmCsSuv+JS1oXTTuzAUIVQW8kw5a1TwGvN3T4dRhgYdiiuT+zy/x
x9Xv0/kYL0Q+r5l/X8NuiwDbujPB1hoXBQOirf8U2lkXLDV84dLk2MRkkK1iJDF2JwvfQZLAa/gH
UFFUzC6PTGnHrmmVUh9xsV2Xyq5eKMJG8vqP+wdfUvyoQaASgfPJczH8+vmCLutCFLlgqrGsVCxT
Iq2DyIykBylGZzSirpGR1buFKM/nuqBIpYx6TdISwQPF6TfgyATzRc6f7ik2Y7Oe51j4BGEeabav
GBc3mPaXbm7Jr7U0MKTutveS+gxK7Hp9auJA8gJXive8PiAwEcmEROZcbyoTFdjwgzxGVqK1RGv1
HVq6naEBwnXH6V9YT2Iq42chvgf+uR/QqOl0kdUqCYbqhFi6bUEDMZzvBQN2dWuUmEVp33e+yoFB
y51e8FYEKGHLV8gxv+ZJSTwjt+9zxoLyvyI4S+SFFxmnfs2nMu4HJb5TYHhWze8MD6uicgYLLjiL
ICQrQMsDegP42zUhqa/FMGjj0B2x7KADJDOzJGGESFmppJqa8q5Mb/ePdluzn98e/C7MIS9an6hM
r6xWWYQ9k6ErVW+CDs0uNB0qjKIjcrnJecaGA37c4IaNipHnHGe2zQlz6s2879f3v2RBeaLNS0Cj
11wUAvDo+ux1WPF17uPsgyYEFoCqHlHSomZot8WnvKBC8U6T8WPW1H7odtGH7ESK0wYvTWbX1dP9
0yy9pIzyPzo9YGskg/IXwhYxSdOOkdtM6PI65v7W67KY1N1nlgYEm5InE3HPfZpLcnFJk+IeT/VC
LuVA04D/iKZXW7b99pAHmIWjMkDYS6SAsEVvnqAD8053BqnlGCJCzCNXwH64cZU0NpCapXzymgPH
TAstqklFRB4DjfGoyqrUwbquEwyvbUAt5W1ODkgXzbXB/swVjucLh7ArzbIjlfqABbAlMBYVOqOM
8DxEuPK+P5bdn56Tfqef8r6uzWr4JeqkDF9bFBoHOD9RvQnUtSbsw2YTiR+R3P8DpgNIEPcFrxuh
A6U/QnVqJy4qIzecGgeFMADZ1HSfCqXZsCr4S1KkInUFlkMfPZBH11LkNWGccEYSuWL4hQRzxErT
L/G1ipItEII/aTLq9+syHBUjxlMYcEy5btpE06FM9mWgE2AS+6ZHJ1XFuL5ZJimvEA0iGprtMe4c
Dg9llyOtbrF2u4vcTEXLkNSRKNoiMcqQnsWbu6BC2WIZERFqQj1uTo0Mkjb6FzL1McOSLF7fBRFK
yeHSMlUw2sjl8+8hPSiGJWQvvL4O1Jjo+XvE6r5e8hU1AAtnOAdg//RuG6GXRrhzuDrBt4J4j1HQ
RMNEJy6bGG+0pFcvCVEHawal5hURhETtiVdqW9Bg/91Qq1eZbN1Xc4ukUIaC3zSnUGmsIrqEh5Cb
akhTU1li92i0KPRyplG9RNyf+6SWwnIRhTVcnAC8D9Lf1+LEx4aWqzFiJdFXTumYrfWKJ0giPXjx
aMfeZEkKUSZT557DkIXjXng70NYQo8EngOKjTJWcyH3CiaDdSY9Fsc4UIkOlq879Iy7c5hUVSjep
/sAZyOQHbqsLOSmAPFWjvTQkZJjUx1je3Kd2W1mZh1XgODJq2WhOMyhyoxjKCTLrodtGIr/z4qS0
+ETD0ucia22fTxJb6fvJGYQSa5ELzdtpdRgdAlXzVmitwgYCLs9fxh6RZ6O1IYOzFqQTo4iQ/IeO
nuMrStHUqi9gIPvsfhm+U2PQBdLqX42ckiFFK7jkWULdfMi18Ov+pSzoNxEJkvlSIKfAalwzmcpF
WiEPMKb9UJzjOH3KNKx0kFhe7FJ8IyE6nXtWkJPBCsNrOopY+02kxYmL3YajM6ZGSdopqojiH7He
UhYbHw4ftm+nSDCjM4Jj6L6FY0ryXEICJgUcQFvBThKltEy7xK2ijMSDqb5PfcJQQ7dVZJW/IjKz
+6WrPmka1xht4vYjKUeM3paxL/GYliT6lVv1q7gKGKdakB8QRI8rei1lGUWBa4IRn4Weh34Yt6r0
2Aaz8IdaFwxA5rLgTRPq8uTLqcY4Jk0U6UmgD9FRO68+RmWHUkuByntpiLEXbi92wPE6mn9UAEIr
Vc2JJEbW5CaHPhNDOw6mQaOZfoaWXp9Q4gJ1aiQQ8/n3oh1WALcSsUjgYWWm7hqa1QnvbWX1KU88
TTBjlVGUo/lmpq+oBiKCGWOK5M01/UH1sDim8hJX8hKCbPYAmEis/BMi8/QVPKOCyg71jCmKH0YM
xLhbKTVRldehaggXRox3WzzKBRXKSvpTCt8gDlN3RP2mx/3l8+yOsWa4MjdB3Xxl+Avo+Rx84Pmo
K5P7OuobIXHjWFjV+oChWtkzGpxkby1sNcHhlWwjpPpK5hoSGPVRR6jpM8560w778xGKAF8UyXRd
otHgglBxXavjSoFg1K3GswZbMhsT6HfCbZ++vr5Ttwey474uXZIMAwIB93QeOUFXkFFW9VM9AbPk
TfDIT1skOsGf3kpI7JxnIX4WRcOYHQSA6YESoEvjWiwGvFTNR5zcGrPSO7hXSPrNRfIESYk6Hjah
MZASMclUJusi+E4nVtF88cQiwuZ5cgmgWpR4KknmlZUXpC4PG2LqPcyqD/fIHjX0HntF7ZEkH8L1
/Wu+GQ+Dx5U01CvmrD46i+kiCSZBTF6vg6qCaSyc94FtuOKQvyeiafSY7aFuk96qhEfJ+OSV1CJj
E6FpEUZNYWRMbk4/l9EBfkKdCy4FqgzXnM63uZcEwKo+6BLH27zHm2rrD+Y0Tj4SVEqHNqG0du4f
fpbSy3gE89ngkgG9CmuNVM1Pn+2FjeGUgBtiyQgf8mYMrDoQBeDqxYlhWG6ZayYjYIAB3hVjP2gY
j1zNA7lkkMHglqb/0xSlKY3CKmvClVpgTEH/Wja7IOyORnQMy2OTNAydeJMJ/jnoxRfQmheINqVv
9PBBTTCpJrG4cdfFe0Uu3lENazuBoLyYDKlZi78HNDWgr3fbFhh2ppJGPHDeGu01EuubZkV8dfk/
aQdYWvhnGtDZFLsXE9dpaYsH71Mh34R51DtxIghbyUODdulXEpmiWgCoVWhI3CvqIS7yxmpqLMri
qyg9yYE+9+o2Tb+dGmEiRuwlJlfUqP7CeFtF2rwEivzJtUVKSiOM7CBAMuw+A9Ge/TygBt+P+iKU
hiLSLxtkWZmMatIcWsFr7UzmVauDBXKiIfKtVFaZXvciQQDCoIbRigS+uZYSZQoCjmvK5hCgfJWl
j3rzKMI76qrHrhqI1n1UvbDhst7xXutNH+xa5RPqawo0hmH6yQtdvt58cswBwTAOAUVB6I7rD/EN
7CDv87o5iCq/8YVt079KmVlZbRmYvh/acomRft7O6DRSco05dSc/sL1T0n76Srcq/EMmq+u8ekfv
YYD/4aOPp6vd8UXlBKcfGbbkpmH+52sVJBzgY2Fyy4+zeSHoQ4icXZMMzQEpne2QE6OVN9g8Qsak
NfXm7MetKdR/VDSdID28lbLJrhvFkkUrVTd9sU2rylTSY1ArZjYd0d7xpIwDunBZYN2fiJe+VfQq
/AC04NjTUyz5qmp4UUvaQ6KlxUSqXikeMqGueVOcghYYKp8PZSup1MQgra8FO3FMQuyqHvSW8CEq
3TpaZjG2UK7E8IxpsYNH1FbWt1HpDZndppVwjOIWPZ6lF2VARXF6+nuKfMDXC7+Nfpel0vsEm1KL
w4CA4iOIKx7JW7GKBiwRb/RplUmxBITAlLKGsc0a6ObkyHfB2qMnBz2U1/wky+G8FxRZx1qWSeGF
ltJ9Z8JHE4wYJrLXWZ0StLWZGULGLBUZPZroy/1R2RcMIUxjq/oayAGu5ZXgVGtF8Nb3tcPNmYzZ
oQCqSACqF4qCchJVYZgaPsi5gx96hzTxwH3VVlOmXcwd5LhB7OQJr/dJ3ugHkERFUYD3qWHaKY0k
DiZfqlDR5Q5qtEWtd9M3hwEhYig/36dDW07YagkPMp9MA9JBoSJdofW7LgbnHGOT6AzdcnsG5IPQ
EwZ/DEoVEfw1K7SDUWoq1u8duakiiV6tq3KrpLrdFSPD+aG9+NksX1KiCqRp0WdVnaj+cdInU+Qm
nnB988U1+un+bd1wG0WHUpZJXXY+KkWgI7d7OJpWkfk7xU/RChz9TipW+WC2nFeyBAUHJ3Ie9gfv
DkObri9wLORY8wtcYLGHM3MYPAuzVZRnxAadsLp/slsWvyY1//uFHHVSLrVBC1KYpb/tH6XS9tpD
nH7Aw4P3wGBuFjHKY+CEHDKNQOQ4ZeFWn+ClY85lkSpoqgYWrMZa+5oRMi883OVN0hlK1W8nDGMD
RTl9CmNUSHTPmjD+AM23gf99/yoX2P6KFsWMndpyclwY/pEHMCPsTbnbZ4g0RpVhDBeY/ooOxYxD
WGudnIDOlL8DHWDGubgSCgZf3KRvIFpXVGbv74Ix4EsPmKkAKj33Gqr6a+elL5kn7sRz8lDKFueH
j2KGHjhlaq1eZfSl32qna+KU4p3ywpAqwQNXas9G/2dM/8tY5edwM/AXrX3wXH8C5ovDqbnn9enE
+cfEwOiGQVDCp1YVe9MXqmLVlUV+LNuBlUVeejcMFQCqAXBLzC2l1GKXctPYh01w7BO+JxGQ7dtU
GzOYZJ5FakmBIH0yO3fIoKDadf14qlqFCArq4NjIZcTZmE0BbzavsWEPfU3KKalTv8J8yTIfnHIq
W9vj/Y41Q3BBHOZoSZvX8QLjQ0+3TROoFn8M46Pf9+GbFBrA67debwtDw5ljUdWMQuhNUhWPKgFa
Cpwbun5Qe6AOnWuJMQ1GEx+HLjNF0cPsR6Q2q8H0q96Op9iJPM9s1fAoYujafdFfpg1QHbo84CkA
dXR94WU9ysqkCPER842Tl8jIeWeUymyH78QUc6C/MStC4OzS4N4aoe+tssx9hi1cUK5w45GNRNZc
A7SdOn6jFZHIDVJ8zI2uTFdY9qI81R32iRDdCPJyFagyn5hSVmYhRuHHAauDZ4k+zKTKzyNY0FlJ
GS1sUM04NZuiIz9KstNHZeIobd0986KPJhTE5zs+4BpHU1OR1WazwGpofkFNd/a4MVCLkqxy4kch
btv02NSC7+aY4OYYTeVZWa6vuqqUnfuvvUQOUS+EC7MNeORirx97jFqx1qoyO/pThmlkCGfztDVL
qGL0FwkM1qJDHx0O2jwf4t+bAGm2xhzOuEo6DMaPCfYrdpuSfG7O89JDUpD3o2LOq3UeGCaG5ucb
opT25ySM1RZzEA02jWWF2+p7u2bt5KKu8YYGpeQHpJkjIKex1ODjlSELtPW6+W1KHoVGC5FNwG+v
DsPG9TfY/22uPZtBhrVSg66hdZzo1QYY8/xyULDi0B2wVOz3aU/M4xpber7us91PrvjCLbw5FC1h
3lRV2vwoOywVW30c+kd38/jbsTnn2JiDszZZbMDcBzHL/IWdHHV0XJU/GxwPwqraTBZ2qm82G1Ks
bZJhiIVkPkfk6dvYMI5KV3tvjkp5ipPMjzFfzbzRWd3rBCbvsSKQcZ+zQ/b394ma+fXpPPXfp9sl
e2xkWZ2xbWITWY+n36/jyjS5d+YCmFkz3FBEJDkHyQBS0LhXvUZUXqkcllw0WKhdE/cxwB4zLP7C
xgTTw45664Vb/ZNTXtCkRLkd+8zzIk88Zxt+co7j/l0nRxslOHdeD/T0xJOn9ct9msv72i5oUqId
Jv0gGS1oWsHmUHQmRvp/Cdv8C8yy9q0H7LdhEJyf6t7FUvLu9S0ufTJErCQCGkbEInTP/PpHC9Qu
TjUrtAtpiHyp14EREM+yyZ+8x//10ijxBrwhi2Ys7LmwwI3xZHfn4XOM9uvEWT+b1fNDYrJIUjb7
X2J2cSJKvqU+5cIGntQZZf8EJei336aZHYDcX29NeMIPTG6cz3DvnSi5jo22CtBsJ50t9Wv9/SJs
GHxA+dj0gWhEtjaNlcyjHfa8w/qa2szxx3kXLaw0XVssdlhe5/TX7dH9xIDu80o3QZoBbTMP2P/p
ui72f6qbP6cT9uT8+gWy255YX6xq17LduaBMeSAY0VtLnADKu7fBOgTmarM5kb1O3n3TNL8YXEIX
H24uldIgQt3Wg8Lj0YL9zvr4qM0ZDX1Sz04zEiyI+/I/mVe7qJovDkgpkKqS8rzDSMPzboexTW73
hOUyTmCJmGKIDWr9bh3PC62tyGEaBRYHUZqk0nMpAXRQPDerl8MhOB3i9QorkDaPsuXsNWdvCqZo
Veb66+E+6zIkQ6OUix/HaCdIIYqf53khZMMYK8d8REq7yIBoJdlseg7WvEFzIo/OicyrmJ++mZ7K
svt18XyUXtH0NPSzHhyz+6gfDDM/Wb61ZvgIfyME8BKRqUCn8g/A6UIdT+ggiSQhlnCiD+wzm8CU
mxNs6RZ9tObD+uGBuRpq5rpb7fUXReqNgDkaBEQaOFay+eg2cmbC8eoO87ZkVk//srOH3od/n456
LwTw/iA0oJWSF+sDOxJXj9Asvx1iJvbz08PDF+M6f0pd9w5HvZmHqfB+qUZQzdZn++hOJG0tnwDO
Ow9o3xBxQ/ZksH+Fb9v1E4YEfgckeZhDj/V0iglsFCNzt2ya/jo/ZSmMvpAFtGXic+L1iMlem/TJ
Ym0X/Bs+/Q+RH6G5YKGmzLy0a3DmPF4Xr0q1Iuvn7fqlJf/bYX5Y+YKOLrZaM+U4jPIZn01kIYhi
3VcfdI36/5T0X0ehTEIhA/zgp4GE/auuGtm9td1aPVl3WGPIoLSsm/+iRJmDNMmCqchwaRIB5JK8
9chQb4Teshh2h/k6szhe3FqXZU0UFCC0456CJ9RnPbL2nx5CnuwYpP7GlP91JkrrF0MixmE0M/8B
i2tRVzRxLKxo5O2P9DnZ+WdsKeyJaSbHd/MpYunm+SB3RI8e+9W3eurxdTiL3tvqY7U5/+gyhxAb
Yesz7B3+sPhl2c79dWJKv3SaX09AdEpYz/iibmvZOm7hrnCn3dea6a4se+d/0aJUSz62ZRQX4M0d
2kQPK46sVhunI46NAHKLQPk+gzI0Bw3D6cu+HCMD1CyMrxMempf1N+tELNak6woYe9yKPj+fCP3P
20Nv1+a52GEsbSazdAeT1iyPF2Kg5Pw0DMIs2YeViuZ4E/p3xZ1ZMRTLntKIgLHBdDD155XeRlN1
Dh+f5ExOr+/vvfULATjjlZjHotSIMaL9Ro1nphfg4umIDc3Qwn5Ohl9FAx1oxfizePLi+lojSDL+
x5C8HYrNxydHEOPDocOAHIfoBKuin7Fz3hwJXAaG2l/06TAoXsGcETRf89QRFQn6WJJzCQFCbU8P
1o7x+7MNvNEbF78/65WLo6nSIKX1mMAxNxCBKCRrCP81blgvtSi+F2Qo5ShDB3sYcTUzYLzWDljc
iuD6vszSaPR/vdIFDcq16vTQq2MDR0lJs4KSOKxC0u300IrPAJ07hTWc/keKlAIcYt/zszSbH0d0
Ggt7kzGXdTAR0axZ5oVGgd6cjlKAYdtoUWykEvaqAp6Llxr2VWI9P60fvllZVRoPeEOLcpz0yU97
FCFmxa4gqRVYKlZ5I0xjHYrBfD8p5AvmE2VenmQVZ4oKqz4/fWN89CfjiRiM95MlvCChFNhOUaQg
8YLV7uVzR5LRLPUVU5vPcnJHjn5U1QUdMS57HWhV6Tw6uzfV+Ui3GLiaHdfrknVpy4nNv/icxq0Y
epXmnoLXORwiHkMK4VX0pITJZeb9WJdHKYfE48q01UGptN8sd7UayGO2+50QGx6uuXthrjladAsv
TkZpCSzFmISuwCVKwPq/Ib25eXzUzFNDTvv3dWKiTs1K+s0u7b1no3RGXE5D4yWgGAJ15qAte71+
MM7pK7YfMkgt28aLw1HKIk8wCKKWcJnx7PFqBKfbOI/YuoqdyOYWGoNhtWjINi3FdIW6xNbAkVNB
kHfUj93BXWEB83Ssf5vr7/+PnfW3N4myL5anYO8xlr7dDJnsPMNTKrmBO5PG62mFBUgPQWl14rbB
iNJXhlTfKo5rYpQ/gwmacifEJaR694b0FRI7G8cxHlAzwX8MC7mQib4mNp/8QrQNDrXQKp+JIcVJ
pn0F0Jy1IfaxxqwSk0luZrlrlrwmR1n8sparbupBrq72jTWa4racp6hY2mGPYR5nZUAMYzLsM4sm
JehoZBzjKKyksyHs08zOZYH0/FNpMMgwr5IS8CAL0wTdYHDY3hAZ9YYZ2vW42mb203qNCSysl7vV
X9dXSUm3gDGaQt/iWLu3A6+S7Be/h6Dd50UWK1JinVVd6PdZCx3ZW6u3wJRPPPbWmuZ9Kgvm//oo
lPkfqyHHgHwcpTd3vBnjjXySmqOL7eGtAIeDdXUzl93jQsoF0PSoUTms+j1bknuozjFHpgPyYUwt
xeA8OgoaJ4z6qsSfJ0r/VM8shrsN5K6ujW5bKeBiTGqJ14lH8gYmgADDc/r91lmynQaP/2XDClTu
NTlKVXDYxjEV860dXsJfwao/ZSylzngXGtzZ+XEtFC0OND687aKz3Fsqt0peCiQWdgzOXnCor09D
aQVOCbV00kHr5WBx5EC8DYZJEPOpJ6yU+QJY4JoUpRi0QGxU3cPFcQbmSZP2FIAOKxu0kJ+8pkLp
gyDN5SbHwlAc6K19+RhtA93723bucUDg+GSbKnlPCDly77vDjnMPO8ssXdSNUfn5B57H9bdQekMN
814Lh5nxQ5W0zp94I8GxWrNxGCyOoTRHzCc69mnDMPcmaoJ9tNFMQzMzlVimxRA3hi6kNzy3QuTX
jd8hR0l2VtERfT/+jp9Yqmm+mTuqSZ61/oU9nmrMS+j7mS0VcrB0xyAfH+6ZOE6kkoC8MBTvzHn3
qFGuBnoVAwwGxzu9Db6tkGpvYbd6YWKBwEMXHNh1j1mo7tGjVEgt5tjileMOD5YblNs9qqmaaQkn
w2pZCbyFAsEVD8oz61zcJF+KNZ/MNwmj4n3A5c4JRrmhrONvws0e2CCmtWTZMXrLltZ6jV/2OJ4F
deweSHroNybT9WWxCKVO/LrU0cYLKq3Zb9ORIOnVpIRwz4oDTYlCA0stMzwNuuu7Hkcj6SRwyeS+
6A8lSlUtMxW0EPhdPxelMqogb7y+r2eH/s2akPEaLM85xP9lEzRtxOhxqFMm+k1vzFoSy/p2mc0Q
KNZVUZ5FWgQV33U4RfqSYxrVFnu8a32DyS35yng3WDaMQY1uJMjqejSU6ufOOot/MVbiVysScV2v
WQVnFmsrlKaI9ASTJySQsg5wbgVrhebxVfkOS8ZKCv40ZN5REgqlJNqxCrFhBqRUYAbeVEzLwh8X
Va7/R9p3LTeOLNt+ESLgzWsVHL1IkRKlF4TUasF7j68/C3q4TUI4xNn7dsxMTMxEMFFVmVlZadYq
ycpds89FYqAtF+b7vfgcWnIa0sRpANWvFPoM94mAMsfO5A30cwFzEJx8iqFZABoDiN2F1jTTk92C
M164X6YAsHwSgsNkvMoAUSQO9MzQSAUN19JraPEkJ+6DcxCS1gXk9KOheTqeX5GJnCVCrIUVzaTa
7mz61xBNCXZFocsEdOy87DQw452k/fCOZJuL0ttiwm2mxHcvbuJC+KbDa3Z8gKEpYpd9qmQM5jaL
Ve4xkHqkn5OYAyhTccxKENPSl6tyMHXeaGsDxajBMOxKogsuZfy5R+ImLqXg0x70ghD3InGI7zfg
7mCtluodZ4SFTUlAbFvRl2aUlvzxFG3NjcS46flxM8GbmjmUsiTUv11zKTqev80kOA8eAMDstMkw
TLugaEGveWZqCuZr5iiWdCmoGp3T7y38J2PivBqNq3uvakfnteleDaQ4yPdSHeVngv6RkInbytW4
6DBpjlhq7AIt6SqmaDrao+NonVj2f/l++bemiadSwlZgyx5RwGZ33cU7Wur0GWnEha2bDxD/SZm8
kmQ5EeQB+GnnFzAQOu5iADpuyqNNmzijpuLVkCvw+yF52Qk6t9/jDWYvdmjNm+y/ZYz//yYWzNOm
c7ruRwHKD9AhbHYm/qDJtPrSaLLPfdJuaW/jNlNN+h1cFkx4/p7+J37imHoldsSihnjzYKID2qj1
xezy0kFNnJKf5LInSuMKr7ig0Yh8OJ/R9OZaBprg0Va6/tb07wXlmHe4I9MCJsNHjNdx3TfbygDe
taqUAU8ijwTbcB+9sX/FQ71KjDAFZn9gL/YvzuwkOGRkAZi4goJR58kyOynWXKcZ2HPvlIOB3Lb7
5oYA3Ma4EAif28Hnt6mq9bav8a6eyhy/R4xULEzSzOw1JmhkEGOBOwf4uRNLR58YJzEMz56z8hhE
LsjBDTV9fawzMy+lsbkJqN4gtwVX4dS8fadn0zLnz114BtIc2IbEhYvlB+N3YnsQMc63g0cP0xqT
ZagSJgz4vOAR1ofkGq2QtX/H2NMhQo3R3R9W3ObEUCuxt68yafWMYKW8WW/L7d64NNbzgjLNLhgg
wSOyFK7xKX4ZhvR8CZDNaB72kDIQwEBaLuFJz8UjEguuGaB3AqZHlCbaE8USq7iVi+iuotdBDwBv
qRCQnIYtQaJ2jR76LtDl/dK46oy+YO4KAPeAx8C0lzS5wV2Vd8W64CFWBEFwYzddSevFCH3UiMlx
gsVaQqsfD8gqjPrcG2PVNZGbpxo8wCF/b16dLbNefwsBkZ70x6o5Z/Z3kiaXQogZ+iHzIKkwNwDP
O2tGyOmhbm9qjEoX5mNpc88BTIiAURLHhunAKYwGcHJFBAjwbCO08S5PjAaQvy4SIwK6ZE4NFTFp
UQ57ZtfJpLEuKHHpC6o5l9lHxwqggTDqjjOaHmDvdl0hOgxC5jW//+zsyie+jQBdYa14RX3wo+rD
obUfL3ymAQSknSDuwMSahOmmX08uia2GHnANZ6FYBZpdtzJlt+ASCE6Zpcnbuqe1QvhFiueZYGnE
jBlRc5RxemuirWwbxozicNoZiXGj2fCrfAWM6dfjki//6TOaKCzm4bBGIAeAZ2YKiBMzgZx0uQBB
et9TPf8A6lFHi5eIHGTA7A9go40/GvybsOM8+hr4qBMJa5agnVRVCPe0dIfO1BTVuw+auIeA04Ch
wfDauTTc/S4y/XVJ312bIcoeU4LNPjBSjxyXOhPHX320DZP9dlrPkVwW2wAKGu0UbmFIzwuqNBNj
3yzs1/wfV4sdGwEa7tw3euLpfrTpNuLKl14WNHYmzLqTM4mz1VorMWAIOZtgVRu9RpvW1PYiKc/U
iBKdCjlZg4b9sdRxf/73/QNo473fC4CF49YYeD1D5mBoNWlYPXU+KhDrUun8WNaCigDB715Y4oaS
mGfyqLP8uv0Q9LYkgRlTSSb7tUAN+Zrqi2naxxoiT2E2PIBrBkOMbdWLFQN49X1C3QWfPmOMGsuD
sxc0GxgVFadTlExZMhF4grSzoAsksZJt3OmDNVD3whyqVfMqWeUlwMtTIoq0c0MqJ2YYUhcFutVw
yt4jAhS6MDq7kuX8fbznv1cPKA7MLAPKF1xNGAO+33K26tw49TznPOS6XG4rJV6loka4Bm3CUWQq
S/ABv/VpRDURQYcuYlIZ2Ob38rqE5as0D53zlTXOZw+M0OS6dFnL4xV5r7T3QiYvAhktn1pWQMjL
9fDXNDcq3SDXZXI615DYTq2dqW92GEM4rDDT6tre4eltvTa8/cd+vxfW8RNe48cA3XnrtW/S9fqZ
fiwlb6ZQ1siU3n/ieC43wb3rD67sSPhEHR32n58asueNnqKdeZeTs7Vfo2lqWK85Ohg2WgVc6pHH
5z5z/+EDgC6PKX0JLYLTW3fwXQDzFI6DauBgNg2R7MFu38DgENnpgXlb6mGZPZJ/4qaPmRgsO+FQ
aM5ZVDMayFcpX3g2zISfdwuSJ5rs5kKVtg0kFGay8kvynhPWyNdgW6eg7HkDxPdLQfkF3//THD1V
tZE7ZQQDwmNiiqjl55naJWkijlOxKcmJSA8+MU/EQt/RFup0QcfMkvLMTNOMUMDgZ0HLzMhJPYbE
t8pTRk5Q+q14xqOC09FQivacXHcO+4+WpEZtKIjlnj8eK8xPp+pkpXdCJ5YLGFOHEysILXRYTUkw
luT/dfSVubtuvjT96yu19bax8xRms04oPcox0TJy/M+vwfvFT4xbZbgGEGb4DhGJIDNdR7p/dI/O
04r018SQX4HZtnAvzfjIu5VPbBWollIf5LV4TnzynglEXhWuuRQFjxfpo+2dBCpuwJcgYYYQXTu8
y39PA5CXLRTRjo+P8Xewcrd705kTr0yUruAb8axa3uH0JKyZr8cClpRzOm3S+0BrZjVIGA7se4VE
kKBjomBlEVHfduv2GhF6WQLWn5mgwLJkwD4AWR+YRVMuq7CPU2aIeuweRsUxw+Aa53J3Jsw4LLg5
WQq1qESf2U0PlFzyfRRWC4ue3dYb+ROLZMSO92KpG40jRgPiWMUxc3pG8LJbhfTpdZyx3l+evbVn
IGu+cKYzydH71U9MExFa4gchVt9c/Q95DcvsbDRcwqkbT6/bdLUHUIO31IYw5/ru9nxiiHjr43+P
ez4OoOrmQbLPK5nBHNxJMQw0lay/+89xx11dX6xizVrLzX5PTFLoSxnpDMhGO4aLUuBL9Lwiw9Ew
4qcPcRsgBU21/6Yf4n6fJzYqCkqjDApOuTTMRD/D+VkiWjDflCV9nnkTQxJScCIiJWTtp3AqMgAn
ExcUGOcG5vPJbVZWRLYAIjBQj/D1fhEudwbn417gJPROfVcBCiYEbvTdO0qB0KGTqp9k3UKLKT/G
rBQJiMVqz6xrvVnnGDbc3GQp2hXQ3A+x6C/ZZSYHXMU9v/1Szptj9D4OPS0VROYCr7udnViqMsSp
onWQWNONboZ2bjV295pS7fQX3UNWhUrTx+VS7EDpS8AsJx2UlWpEhrhfcPjz5nOz9InR8pUncV6M
DwnR8bIzmxXQFjEYYvnb7VZYZ2Sd6ugsYv8Pddi5UOluDyaWmwdyzEkhROfGC/rZMFeRWkWPgJe1
j4vzVzMR/52wiamKjtB0TcmO6wyemuRcgydKIQVrACBcDheeqzPZs3s9npgozwhMmmWjtIE2wMex
2ee3dYk2x+NYFdUfu/2ljZzCTkqexLiOM8BqdnhegPoEFTZM9IzzPEAMWXDzM23gd2tTuXtjUQu1
GIQCTk/d5WugvBBiYZoIw2wYO6aJ4evKwrU201t3L3Hy+k+9MARuHSRKKCC9m1a4shd2cPbi/GcF
6sTvlEMFmO4WEjLdlGygh+4NY7/GcweRz1Kyc/6evBE28Ta+IBWClOC4Gl1dl4Sn+vknPnhSdYux
Ijs2GZ3RswUtmQ9ObsROXI6nxQHPhRAbk81uh2ESxEMmGJcJ+UO2rY6n3tp2zS97aRhnycWoExcT
CYoa9SkEv1w3CElMk4OHSS+MQaw/WwOvyvUzoyc0ogFd0tXx3H6FszdrnriYoIrKVmwhOiXek0w5
gokFXCZbtEkaHwZ9RqrvqP4XT8BbV6NOXE3cqwFy2RDKjiNVONtzTE8ryzGtPY+uqgXVXVrixNUE
XhhpYg1Xs9nILS1QIB4r0celOGvupX67Km1SB6wkEEp4QL09e2/eM/8lo4bKvLVkc1xS1J/2xweH
NsUP7jSOkdlQgL54W+kQ7jFbvatfii2nf65y2lXgZsX9uN3zGMXfywTh/NZQrDeHFP6I/BF+/v/t
8DRtFrgtN9SjvfIGR3CcJKTWFlO7niGeHouaaU2683RTgqQqAYFBV2OTYaEMYT/MVUcI8SnU9dJZ
mNE8fi+ZyO9q673IiTdq0O8VsYmEN0tmRgep2rMr9DPYlNEB6r55Bu6Oq2tvzLZcKkL8dEo+OueJ
QwoCVyqiCosNC6IrhAUYo34ykZysrdwh6O9F3/JYD0KXLOxoo2+e7Wf69vaK0GQA9y5ajB7v/ky7
+P1WTByVJ+aFl7G4BeRdbnwyeLmsOKsxKLInNfl6LGwpApxWRlQ2K72+xL6H3ympDSTcTGBhrXyL
iwn/520cV1S2SGboNv1APhiO8vEHjLv7aPcnXkr2wjrpAxGX6uefMCGPf3yms+h+KydeqQTuZeu2
ONsAZkuAz2bsP4zHMhYeC9y0qwi41H7HDvB8krsxcxIOJHryKMZKGJQNGdLWFh5h1SkggJy0WZJc
Fkxn3KFfOwhMT5lFgV1F6fI+EGKd2vUDTYOxJlvpU/wD1KgFCbNhyY2ESeBT9EKFngBICL0jH2+b
Wu8ZKjHk5fFOzgeQN3Im4Q/TOIonDNBF8FVQ1rCeXl/BYI3mS8SqixfJuC2Ptm3icOIqTfnxuXWu
NHBqHdTvJr5wI4gkeC/P/aZGQy27oI6j4T4SOfE0mto3SclhH/3vaxm9pMy6VheOav6tfLOHE+dR
eEHpgMQGlVxyHWGwRvyK0+UygiQtHNeS3k2CGrarXLnssYEbP9GHjagPqq4vRqlLujfxDwkfBpHH
KWO4eMWsUceS6LMzAI/h69+trQHM6GWxH3FepoKMiiygGDRFrWADDVeR6EmY2dIj0GsSXETf7QaP
GPtrseA/Gs9vpfh/wqaDW4XUMGkbBhJeFfpOj1RkBlVCgV2xKGn2itX+SZo4CnBFczzoJCS8LjCI
pJH0uojjOP/ivJExcRV9oYmyxDs/KYz3xiNonrB4sgY4UWQt6N98KHgja+IuUjCVqL0DWZq90wX0
ZZn8qjPit329NCouzFvuv62bOAu0hCQ5yzPwgDiksTT1ftjVRrbSS2qeT6eTpdHM2Frbt3q7B4rF
+vsbCIGLcybzL9CbFU8cSAd6ZdcpoJiamYxT5M7KrFf8ZqmJcAZrFNfmjZyJEwl9sa4Dx4UBbBo9
x0WGHDJQOpIN8kGoHa3pc0KPR30JaGs+8rmRO3EpXNtEjtBjfS/X3VUx691w3F9G9aGLr6M57zW2
+YC2FayGoJ25vzWbuslBlh5J53KNcmhK5B7pEebFX4lXBFoINr82+uPrbfzFqaEDB1wBhiNyo6CW
vpfosnlWFLEgnUU5Jbzkk26pjWeMZqYSBFDpjjSgIDibIl9LieukCjuuiQDluiD0g/u7dIfNhju3
Qia60dRexKhNKmE+nejv5Ue4Z+l1E3/vrj76pJDq0fvt/wH+ds5N3oqdqIYoprKTDaPYXaV7/jj4
X2Lq2TlXpNQtgEEZFV1DKb8eH9psluRW7uT+EVOQFLd9PDpNBev9AUsCpuTWuADXbikomVPKW2GT
cJVN1aoq4kw6D6DSyfexsx4+vMjS9CVEillL+yfpV9BalVIDdq5xO6/ohRZew+26uQB9cGlFs2m6
W0GTS6eJQ8mrR0EhKkFAEDaRTwe6r/WEKQbelJaxjObiuluBEzMLRLUS6/HAQgIkQnR50++vZRSK
xQ2cXD6FljVRiQcrxBT6VbVAzUQUtHFlG+/kBkTXl3byZ+jzf7dubtqaA4KYGtRRkIhc/XUnIVV9
ZWw2J4Omy3+obr+MWLX9Gn9bR0zaXi5rY6CvSYSmbAp4m6Xvmb3qbzd6chkJQt41vYDvQdXJjI3U
6k6NYQvt4rNg7kRFDJiD42wkL5gmPgrgwdVd3EIQk5CdduUBJ2u6qA88Lxn7XOB3K2lyqGLDqFpQ
Q9LwjPCZiahCNLOBp0EbKNzpmMgmUKYFFzNn9bdSx4vjpuyj8X2sdHknncGw3Yd6bLEVUmfDE+o9
IxoWj+zv11K9Ze4yEsFqg8ZkMDTy006npsb8aNFL0vl65QC3lKLhkXDEM8G9ndl5oTvEkJCJPdLa
jh3ghfbWwqKXPmBipo3oIEzkRemMfkznI85M/tzYLPjO4g+RpeivTTFJ0OeW4C9Inr3Abpc+OeSg
6Bimi7D0pNTzF1Ro2TeNbrc1Us8INYhivVIWfZHecVgiOp194N6Knpw0ErKuHHkQnf3hja44i/xK
Rqt77aAPrtX5N/VN0yjrbEJ0i0frFDNlC7s+p+Dguht7nNAKC0KSe1VjtQQLB4MdEtEA9TrsXtKT
e/Qicrm0ryAqtL4ey5sBfNPwNvsnb7LgOMY8R61A3ibIEJ97HAWpH3EwCJi9op0Z+e/e3AKXWdtK
QC5NDc/qMfplC//FZJuGlkMedF4yuLAQhd0v3G3ZcATvU84R5pZYkXjKsTWldTXWVnq7/TwexYGg
cWfJzmZs+07uJHyIC8VzMN2m4DkOXGqAZlxzjLSePwfY2klciec/CZB/18P7utrZzOpbWZwVW/qC
SUyRVzzg/Xh8gWtLrxhD/sRM6/HlKq6vm3L95Zq9vXDoc1o+TgYoErqxkJaajlf0GXA1QOmrnNvw
yT/zOgo6/SY2xzTOsdx4lvT2WMt+sDomN+OdwMkS+yjx3ahhoGXo7eZi6tFDp/s22xjMJV59rJ+d
/fPaIN7LT30JTQNoGagAWB0u0q3NDLpg5VD5kUwcwxFT5IYyVdROa0vmrLpm2IFoWzmrnwVjFf4T
CJocLlu3whv4jYnUfsepGdbHoNVHNlyfzUjGf+TZTgoKEsAFgl1UtMNg2/okTg6NSptuxYBjkVfP
BbP3BiMH7O/feKlfdO5ZfbuEn7rIzXXUZ2lfZXLBnLnn8luoVrzmAfK31nYOZ2RHZpU7tKnPj49w
Lky8EzoJE/tB5lo1zpkzw+oFYicz+GI4Q9oMCGdM0OIdKLdjzxcWvSzHpW7MuWf1nfDJXRR5seJF
Glac1Gg2fg4jVnefZOHUZ3qaFyRjQK+1kPae6e6+U5QpZEQuqLnYqRlzlnial6ajUo4HlebfZvMJ
yGDhb16s6j8O+aNIZBDhE3Pwsz7e87kQ9m7ZE+c8RAwm33jsucDTgKd/T4exNJkZHWNgjBR8FPZj
gb/LSrAKzCWB6JAXMH01bbdTa5Vl2KJzzq5KzV26z55FIzAVhUSoF+4N2hjo6KHxgT6W+6Oxd/5h
IneiXEWmBhI41Jxzya2q12Ljjq0lp5IKNhIp+nnHoqAWmcQqTeuc6KblWgHC58BbPUeGJqN5M7HA
1vT0+Kt+1yZ+vgrTNtgIgDNN3aTEpp0sO7xzzl/Ax6WWIWk+UXz6zGO90J4ZtiZythD7/Nb0icyJ
p1Sbykk8UUCjtfJH2GhHia4vS5BXv0tK90J+ZTRTYIdi8s45I0kW27j0FHLdgGDQM+Sn0MKwjfqk
OIbUExawQCZuYBT5vgEjwQ//sYaPX4LWenC8SQLIaie3r5b3TcQnMpYrOCj4Hz4PI6B0UOqJgwmb
tdctaNrv7PtE4GR/2VwqvLiRnHNX2FWFZuvmq94pu8Eo9vv4DJdt+sgO8vaC3N9x1r3cKddG0mSJ
gx13zpvwe3MF7xiJDQ+cqO+O+Rr6Y7McugzG14v2dHyOjs/HBV0ePeQvC/u30crEwtQojTihVJ1z
KhG2JBVLKoM5xk+IauCwHwv7PT8yLhbzqiI4v2ROmTZy1G6tVazoMeeNaDnH4CnZOkZPAgM9TVRc
AyYcfaYgxXCtAfNAb3Ez1ucxy/X8/fg7fsc5k++YxJRgwlXTlGMcwAlYYU5SxeC3NNR93Te/A6PK
yfdGXig2/o4vJjInGq16DDjQVJc561EKRNlua0Z/zqYfkvNqR9p3USAfsmnzm3X/erTtyFA+Pnr9
44IodymyHVV5euSgq0V7scCN74nJ7aG5uVs6PSIdzI68gGiTDufm4F3jvUjDtWq1u5Yj68go8ZQU
bW1dvQfrgq5zjuhLU22zXu32UyaZiF7oCsap8SllZEvVa8dSSdi0zy5Hgg7T9sxq4eDHpU2WrgGa
E2+Xce0YdLh/TGRqW4F+CFaOOKXew48aHYguUJPyUCD6eizs14sNFNvjbakosgKh04AyZpU41WQo
mVTRHvh0yYZRMQu1186P5fxOdP4IwoQk+NcFnOpkUZUf1EWuBAhIiB6f6vcmRHpVPkjfH7weGc3F
RspfWQQT+J1Fuhc7bRpsQiVFyjNkkF/VQ+ylGJBtbsomgvYliqU5x6HxEmihBPyDRwByf25h12pp
kEJWM/Z2HBvbFOz2Er6fR39B0MwD6i/jWXxND6hXoa3mE2bTbmqq6At7PbrDXwp08yGTZ3iq5kqd
JviQXCbiPtDWsmPwtFOPtfKnonFNsnaB1+B39nDc5xuRo07fRPVh1rPdEELky2bX6dmXab6/7zab
jZ0Bza48JLBimR76v+cyJ/XFiM/cmBXI33A9J8tJ2lHarw1AOU2UwEvKYfTq/ms4Lg1RgJGYc+Qa
dQb8qg3rHjLQ12tmrVlqROVu779pHW0bq9TMhe3/9SQe9wJXCNKlaJrA/PFEeqaJXl23cKIKcXYJ
ZpR86gZ6a/LA9P1KR06QJYjz2QVDrIwpZB6Es5PtTwImDNNaYc4pd2iwtWyaLMUAv8q7+HlJQ5ID
T09t5Pqerspxu76uvQuv7tFkQONgJYTHjLnKIsBvE5OhsSEDDsBxXxLhTd0IA8UG99la4jdSYAya
sxBtztob5slBeysCRUP9cTk3OsdrXJH66Om4DMzRq1ZdfhTbS9e9lsjuZVRNKZ+/8H1FhPLa8How
KEYzkOElaD8UhTaYUVbcVBcGkkV/mZaCtZYOqdnKO0XQG/QY+tVSvDjWrqZqiU2UBDTZKzzAG+63
0FUyR4z8xr0IpuKACyG6igoCRrDLDzURU6oKRlJYuUt7PNHip2iRtnpOMwGoIMmixAMgYtpzqFRt
XEa55F3iBDW8JxUI/DriuGTVflSi3n4MQJ7Wy5ch23H5W5UBKEMGsrzymaYUrStBHuiSGQOlwFQr
WgtjblM0UuZjOOWXWKOcS1j5JGrEN5reYCUjVkxWoJzlbDWVamYXruTXbKDD3l/VDsEEOqfp6dqT
TQcT6l8OEhHnaudQUA4FMREYUvu699GC+8v5emyis+4KvMGiipamUasnsZVX1o7EOrJ3YQLqHXIS
XHmqrj0a6SYQ4SkMSDfQj5iQp4OoR3aoG9lpHZofyoetrCS9MjW7dRfTOzOXpIJaGVBMxjcbsEwm
jjvmPVFxexE2Nuy4jPgDzZ5qhSVS4dp5vmt2fkyZiKTPaqonjC05z0VHmlMl03qJ+fY3WIWGb4Eb
0xAGI4s/DYN7VLmSoQ/8S4XJ5GzVc3r0gRPO/0qB2YcdycJz4VKe0xlpPcZBLSmDhvQoKbi+wUcm
s9IkmoQG17y2zFJ0+NsZIcGMP7AlxC2oRt9bUpwFeZi2sX/xVszVM1PnqQxs9rvE03vv5CTDUHVK
QubP8DcO3wN2pwUYFmBt/j9ugsYmcSJUCOPVoCUTJvFy2nVyUbWFf4n6J+0Z5iNt4wvKDHV/ZGof
KD5m8VdGBn7QWdXKn5Vm4d6deZkBaAYVFm685sCMNtkIn4mHgvOY4JKjwaCh5UBThaZ/S+c1NZh+
0+ZAFNk2pKj3CFeZ4tSlZu4arUrST/cQSjsHBN2RWQaH4FQVVFpIQvwO4u+/bnItFZ1XDsL4dRXG
dT0a+LiY4IKHnZaeHJY0lf7YrmceyApuBFQEBDApj8gu93qRF0PdV4MXXwJ+m4EP44N1jDrQc3aT
7hzHhIvxz2xhcwLxLmlAh5y4Sx0MvxOcGsBGwPmOBDUqYNw0DHSSImAbIUwutZWA7ebJeUOLF7yr
3r7Wq+jCugvXyriJ97fKvbyJCsRyVnVOAHkJ+63hukPn5ONd/X1rjALAHD9GUrI0HRvp4oRTXC1J
LkCvdEEI/N1+/h+m08ao6Pcy/kmZ6ArnYKpSdovk0qir+thtBLPaaGskq93CTnVxw9QLtjPqwlSg
oKkKSBDQ0cJPkwro96gYQfDSi1N8V57ZVS9Nun28czNPR2CJ3sgYF30ToqT+yI2bQ0a2ulY8YYON
fGYsdlP0qEo9ljV3SiIeV3DXijjSwt+LcrTY5aumSi+IJereQLYrAe54aXAvzOIk4dxZ3cqamFnW
5EEkDWV6Uf60BfwOYTeetw2DF6Y6yNeypmVjRqnxeIEzeVYEnohvZUz+41b6QaK42cygzoVE85Xs
4jW0GRBAKNcwWTWMCdphT9g2pR6HBvskfOfRQJDPrsKzW9vM0dW2jPTucwHhOZK7top2rJZIgc7H
NEpsRblWzEtdrobSUMtV4yPbsu4RmWBEr0ecGNC0fnaWcqW/tQ85Slxeo8IjnJ6+h7NEaDy/bfOL
5+uS9J4mO7FeeIj89r4QgRwCMggyjxf3GI7e7FeUlA7jaEN+Ado36brnAm0G/oltJbtfJUf59Ph4
fpccNBUAb4IMdCnEDchc3ItDN5zQs2yZX5AMbWqicLRZeYXl1Xt5VerFiTtJGMzWwhDx5pecW8yS
sY2O7t6g8QGwZg3ZO8QrU9iLIIjbmPM7rLdDsx0g0Vyk/9E53JJm55RUe6rtTFy4cWbCpHuhk5he
6VoW3ZsQuuvO/OXT/Ayeo0GPNhwQZ9YVBjtMgyoWQE6epRUNGvvxps8dsTa+JmD34B2bGn1WNo7A
tVV+kQY9c0jbqVbYoatY0/Tkw6+oVLL0scQfJOZfuyzz2GkgmnDADbw/5kgTKieve3A06UJnpqgr
JglHON5Qv/OXGlBFOdGMhKEOq0eJwflmnZJWpMMJfTbE3/QyTVB5+8gD5HD5XkdkFmHUqABpkEeL
iA4uLZ+6v0lGO7SM1KsM6Lc+rYdd59lFbMuffEkbxs4zI8PbZBE56zf3AB6SI+gcFqYApG2qRFzH
++rQSMXFEwhbRTQqXoOYurlZhD0V2nc/tVjnRfPM8K2XTp2oi+2z8BdFJkkCaD9NNCC4mYJqaLEd
oLxTouG6WDVoo+J1Fk9RlMIUW+t0T9nUnJ5qJv6jhHz240P6Gb6bHNLdKiZayeVRJrOSXFww0u5r
uoKGI2UnAJVr2Jbfwye6JVACcqzkL7jA3bdBXQWBySmW01NFtcuAhsOaZ61e72U9qOw2sbThKWK3
ImOkmVk41DtJwiF9Ut79k5AZvvDqtmCURGG5N9yD+KdyDCXdgiPRee2YTWEJ8lrWjgoedX/zwCpi
nfFfQs0qw0PImQNjO6HJS7TYp3hzZ/s+yIywyanokcHCoISHX/HWjEQCmQoQvy1zgy1MrqF9++R9
1p6eazxSOfjrqUXvqyctbOfv2c6JUoz34Y0n9atSkAtVLC78OljtmOuhtuKcRMilWawO8E6PyAht
yfA3A2UvXq9GYhWWby5NDki/E3sqJ2NoANElgFC4n9fAzXfkDeMBmEwtLsKh/Vb+pPt8X608kwMI
hHuOt2YCrplDTwcz3LtE2UlWsAeDKtLzl4i8UqBdgpKIBQcZZg1Z+gIu34stWbzpH4KF3MxM9fH+
SycPo75IhbBklOLCKiVNyu9xXFt+Tk6ShVMNTW9J3u/o517eJL2cZ50gFC52hjsUZol6zchYOwAW
RNU901k5JrcXDxG4i+sFDzxTprmTPC1HCgkrx/AZ0I1j+OJuGuk0vIm7VqVlSeT6behXiDtSPQjX
qQTV4J8fmzo/c+vd6oQwMfU2lB2oP3Zas3nqu7RD0hndQFcXlkB8EzU5XVilm4RKbw4t16mRboTV
2Jzy+Dv+F92UASaLYTAA801OQEIltI3j8Ts2+Yd8LGm3SfRiMHkZr88NzIUd+R6jVZaQ+pt9zZ66
XM+RaNlXX2xAtT+KHccxkda5lTZGEBKHMCXRcsoA2ag2R60JD+2Z4ax22Dq00mO92bs8qT+DYwMn
sg51R1lY00z4jrNVBPQUoJuCV35K0Tf2xrV9pMWKX176Vvc6BI/fcqpRNYnsmt+ybE6DnNkXyn/8
aoZUxFDIKagaki+TE1XZJpZ8yYEui4YTkfql6zyivHsbt3mWlxBdf1LD06sCKV2kqVU8mpUf33ez
xlzk0ZLDBOXFQ3an/OtVvClXuyJ9RWOQmNlD8EdqfFIJlg/GgpomEb8QUcya7s0HTHJxgVd7LZuG
5UUMVxGaRBF2r6pwpZabbsFLzKT9xp39t9aJV5KHpPAEFWtl1zvmEJwHk/04ADpIprFdjaNsyPhV
49g+fa0B5ROv8FYjEU1oZXxkJDe/o5UN5gRcVdQ1l15VMy+Cu4+bGBAmBoU+FsePC1dcZseBSOTu
9NhKf3pgpqetIL2IBwFmU35ZqZzISHtW7o9GB+VbLp0jyZYOcQj8VeUi95u8tpjMVIAkxKBjYpdX
yNMaVffWARext1j/8PiDZjI2CCLRxgdIYRUJz//h7Et7HMd1rn+RAe+yv3pJ4qTiqlQl1dX9xeit
vFvet1//Hte8eCZRjAh3MHf6DtBAaEkUSZGHh1+Pvmv1M8Js6nWcPoEL7yJ/3AyI+xA1tZgBKjzN
GOGjibZhAsRjCcFLZmt/sn3BA3Cu6SCelmBlBOsmImnm8Qy0sl5WWgsdBGd/V22C6H2mv4MGAINg
5LxT1mShj5YQsowLVtncZVWm6TDoUXsBHrv9jUBGQIYbyULUH5D55myvfP8mkowFmQqQCkFQy7wB
I9L0I52r9qIMB0P6MD4FcA4TAvIfKw23itbYRuhWTbqXU056Ze09eCOaudeSXuZlXJTtpf4t/UoV
xVYmR9Vs2hogj4rtxupUh77p2nb0GzW2C6AMaH0weA/tlRIwEGFXW8BceloMFEONm/aCycLeOXnT
YOa+k+2bgWTxM3FkzhVbNajX8ph73KtlWIoS5AXiHsMGU/lYYcZsmaDicmoHz+hsKbVEySb9jpzN
nmNNVyMvU1IW3P2XA2FO3FTmgApt1166HAWV8lCqrlrZwXgsW82tzcRuJLQBVFagnzm6tvwya1uu
JTMHPhWdLjVoMbokzWB1BYJiktv57IYiKoF/08aZ259F9Tuf3pruIJteOH3LW3v8/vgz7hlgllIg
ImQFNkUUla+A6cqipFI0ahnBBkwIgl/Agq46cmFXxymxzEv549PwTxpqOPFGsi+alx8MN3E7q9lp
nsy7AsuK73YEZTYVmeCFtXK5nVefEqVxp1QUJr1Pf0zHvnKRZjSWzMg0YJjm/FOgh1T1SGTHH9Kz
MTi03D3ejK/o7+4LwDqKBIEB706YM5GXsetykzcX6YO62suAhGArZ5YqumJ8wDsFEKdmC7xwM26m
A7hFtkGGknzyt8Vra1/XqIPFHxi4e4xCWxttEm8BH+yH0+OvXLOIyOn930cyN7QMKtlMNGxTTa2p
smN41/xQlSjThjaixsfC7nGpi36gQI/mFBHqyuZ9NSnHfNOmhgu0QZClW96MfgE8NJ3pIz1PXuQi
9cepV63ejCuRjB50pEjBXtU0lzZFNhEP1yjwi8RJCOcxsFJAvF3b8li4Uri6Syhmj3+tzQTVSPnU
oS1OcZC1d9EX4YG59EkB0VnmFqCUfryvq4e4IHq/WtpBDHkrOiuynpRd31yMvfQ8hJldz5CSdM8Z
4TjQxRnf6fSVJCY+luahNLMIktoCRPJDIWibsKm+PV7OShln2cp/18OcWagkUq+CTO2ClNpF+KV/
JtWuAIZDedILS6RedGwCTjJxJQIEV70qSbpkajLmctxuYTfEoUp6DfTUbeQmsI1p+V1TODry9SBl
tu9GCmMSumA0YpBkNZdhP9mq2/2tFi7s0ul2lds62Ut4UH6NSMpJtrjp7Rh/Kvbg9a7ojeiDHf30
jYeQX1EdaA0IfZdqmYEevNt1m7WGzG0iNJds+BYTjNruTz3aUuONgjf00I//ZZuvxDH6M8RRVs1C
0Fyq4m9HMVzF+FWmMec6rJ6lioag5Th1UFDfrgkReDK3GM176Uw7DT5zBd0UKQ8QvCZEMgx4FlFC
gl9jjrKUxk6YkqS7hIEbqpiY24LsnNdWtqowgP2gnQvlF9lgfYhQ66qASLG71E7mjY7kqH8jcJDO
aEut0SbpGl5s557xnHp4MkavYBkHvaGtPANa4ao72amtz8d3cwX5A4g/8vwiUg2o8rJ5MHMIDLOi
tLtIhVVtq4v0S+yc0DXtZtMix0VsJKXRcKyKoPFwtKcDGq/IRrUPPRrDRqs6ZDxHv6bB1x/EnDZJ
Z7Mr1KK7EOk11m2aHYRhH6exYyRWqIYW4GhIZ2xyw5KVYT9/yFsdwzbe9YljGtccAAYYmWiLQwFE
v3vIjNJYG31fd5dDjkI7uMO8/nnekdfpeUI3NJLrmZtb/ZNT7qVjzXHjK3b5RvairVfOJ1Aqo09F
nMqIovosHduRcnz3os+s6cLIpAXohuklhDA2eZrVpsznrrsoOYBm47EtD0G3y5oXNdhwVGwxAtei
zAWHgx5G1DiA4sN/3C4m7iWDdGo4XMLBaT8AZwIkawtgRQHyxyMaOaenEGw0hj04OxQWHwu/yzuh
/qCibwPIpGWcEWFRq/NI1bnMqv5ME+9jxhVrfwXPIPsenijHG7CK+yVJR5UQQ1mQF1HZx0rWBTRL
5O7cZZY85PtyEI9RgkliUXtKJg/IWc7Gskryj0CQFS6wGTTvMSZLj0U5aWujOwsy8sHoG+zVhmPf
V0UsuHGU3oHJYUE5GCWeFakZ9+csR6VXjtD88j8a969FoPkQ8CPNRCGc2TXdjIQij+v+LM36RjBf
KiW1wrDirOOu7LCIAYQER7P0OYosT16nd1I/L2JqR9/WT8bW2Bv74d3YhzvJKRzBJW6MmTaVJ9nm
lnql33nRTrYG2DuOQrKOZvkSoOVUUUVZDKzfzIKl2WhmBEv9GYWWeIcXlQE6AisXMC7pEIk78Umm
XveLHhpUP/530RjfgJKuriIxg++4vYidmCVGbabjWUclIXanI8V0+MTvXlP1TWvOauf18lGXX7TC
TXww7XHksyYHK8coHciVFThxzC5ixJtlVCW0Gs9xHNmVANyjcUE1qlG9hnBeropyZ3MWWQoaO4Dj
AD50+fsrA2oMqjCEYQdZRLTgWs3kpPZHFcU6AT3NsOeofpE+dxK84HSyzdXI7ts/QePqSm1N9beo
2afl+9AcMvS6K4dU2tLCDRKrbG1d2gOG+ya1e526Ugq0Y6XyfM+9ybz9fOaktDoYhJpgq1riyeiB
lSxU/MLX1PzMUstUrMy0sx//RTskgGpVgCmgoIxixpEapFHUj+fUcNpm17hKdygP/V5W3fIbld4m
8CSZXp/62vcO6MD/Ih1TZvC4RiRisoErev1bIs7teO7qV3Xs7Br9x1Ng4TpbAWCPimTJ5a4wauRh
PCFxJWrT4V0yRs53LBt766tM9ELDJcJKINpUGR3VgZjBw3IUz2KZCnYpqzlizangGIHl9XEjBQgO
AK3B+C+iTwRVyFvtrKgsTCNass+ZkVpKdpymzSC+SIn7eFPvenVx2yAHNfgvObDit3KgRkEa46/P
47P5Rmur2Y9eY6McfA6eDMGqQ6vf509P3wdvOkT7WOLY9juP+CWewPECSLWkTG/F96THZD0K8dpT
OB7jwS3j772EcqK0AHJnzmrvyodfq1URxcK+aioQnLfipk4f8RqBOKk8V9KOVLumcHMFc5gSK26I
3c7lLsIQ5SYvj0nX/Yyr5ifmX9nJtK14Zn71hIGb1HUoEh7yzM4rc1pQafmWsQZ58Zht5+RYCy+p
wl31somsLgEeqegy+uxg3plNnrVKReE0ls5a46rTqTirhW0Ir/mrvNT3I7xh6skJu+dRkCyAmJw0
zTkh+9oxoxEJ2BkZuQrQCdzuu24EJRnKTDpnw+dsbtvsJHcQKYJ9PjtrlcgJe+6ykss5Y18NNIVg
zoB+58boVKRjQEQQDYIPxXo/YILNj+dn7+z1oKZ++tY5AHtbbxGaKHen98dXau1cr2Uzu50rjWyG
0XJzR79r3utDBdB/O28fS7nD530t0dAAa0Nwt9SYbre0S/J4aEkhnY9YG9gh1S3eORhvZ22ovQXZ
/3abgiHaO0tW6s4W2Owuiov//Vy67ifrk0shdPdw/eeDEEOB1QdHzaKjehIkWaUH4tnpQalM7fOP
44+Pj2Nqz3a3GbaVk/n19rB7e/P9E9i2vj3ej7vCwyIeNgxTSU0Dow/vumYHgJHHtJHOpHGbSw66
hkyvbQX596SoMO5QsWREkKd+/p6TYm9yqsh3ec5/xH9FbiBru+Pgyqc+RGhZS2cFKc0M8O56V0cZ
8Eons/8xDjkalS+jrLmthmGFqaMM5ypfJqE93oXFZrA3feGOlWHdFBXAgFulIGhLSiN1lM6yvqGZ
Ww2oav8s3+V00w+XGMHMY3FfJXlWHqD4MGJooUQ1j7FhdacZTZlK0lmnfiphCup2Hk14Yx/z4dsB
HQCztlMyZww2ZuA05SV5VzHxTk+3o35WcksPn3TNHjF8KJldsbcxHy6vfwHblXl0PM5NYU25W/IG
/93VjJazQnCJw4JFwvtdvt2laWzB7FHj6iBWiD7mQ4yimLqTwLD19gkmxMd7tGJ8CSqBwCUjBy7d
EagA95ZmAmbSnpUPINPBQf338e+vHPnN7zNHMOthVShxCw71P0h/aOjV9fqDoW13j8XcReZLDfXf
ZbDxiInSStJPWMYPvEGcyek495ezTSywJidTWFUCfl9yAsc8St8ff/5doQ5nfvP9zJm32tSLeo/f
X/ghCf4dfHXfe1YU25Qja8UB3IhiHhamMpSkNCEqOP6KXe2YnB6vhbdVS4B69XAp40BTpuX35c9o
g1o9t8+GJ2D5+ysB8ZR2nbaoVGqhH82anwy0GzndE/ruPxfeAT4rHEeJvyhbryTOQVQMwK6pGD/U
YMqbaT1LFl5gAIf8BpbOnTajv/vkgahWgpKbc1pU/kooWhSVOs+xTAyv0G3h5854/fP4pNacEmwM
0ktID+LFxL4xU0Fv0nEZnnUUj8WbZNN9b3UvCYbIHQZO1Wvlgt6IYrQiieORqMWEUW7f0wNx1diS
DzyiVZ4MRjHMHtmKSIEMsbIb24r8jrdhi4NiHIqB1xUeBOh8wZucuTtRRsRWyKRF9YCoswEa2IKi
drJ4cu5ez0sL2ZUcZrcwCUJWBbjRc4iytfrTCz1lm74AQuvzWB6WX3q0ImbPhLQM6iLGisDGH3Ce
oqvncbUKJgbEA0mjaYLfzhsL2NjhiZsP4u0Tc0dUqtVls8xTOmOu6yug4+pGQV9B8cq7jCsW4OZA
lst6dRl1wNrrOYKgQ/i6+ZXaijs4nOBo5b7fiFg+4UpEqKFbIRHA7a/vj+EhcHp38ESOm1yx/dcy
WIBVAnZUPQEV4jl+7bbZu+nwxnKuCkCIDaohxNiEDXNJEsoBgFUIJyzJCQF8fmyxeD/PPJAxs6ik
ao6fbz6TF7qdJ4xGfyxhLfoC9uzfFTCe2AgkuQ1gAJaGfWpBq15H6+/e3L7tMs6B8xbDGBMy0aIf
kek8OxqyJ51Nz5ylrN4ODJhF5RH9IHdJmizNo76TwGcPDldqxdbfxpG5c91WvPGS/P4/IcyRtMVU
9dkAIZFTuub/nEZcDOHVrzOnIZJKq6YOv07xUpbtDeh2NAyp4kXBdwV+xF83cpizCJO4T5sC/O4O
pgKf3gtP20g7aeCSIa/akav1MIZ9mJUBRgvrWWKXHBPhz+XW4Rz7qtm9ksGYdJyHSOMEa3l/R1oe
yA/EK5jl3YaW/HQ6nXhQ1TtsH7t3i55fGS5Tj9tghHc/xzvvSF7tyxtmJB0+fOfp8vl4aasm8mpl
jLmnc1kPcWoitDxlG9V7msHhxlsOb/cYS69GKU2MFqtJvMaKn/afp8drWAv1b1SNsfMT2pIxRhfH
czyEfuGdz68t+B4sjph1RTNBfgZqSBk4/NtDmVOjqFtNWyaTFuiO/IvGmAvlseytCZE0lNXg5MEq
x6LrerCMJAaNQKxrG9vJlfAyAguAVXPiiDVDeS2GvTQlOsymDhMRjG28w1t9G3KAx2t6dS2AuTFB
ExKhnSEAKJjP6iJ//E72E+9arlnjayHMNQno0E6jCCFihnmMjaWcqKc/S/vQaXb0P/j5a1nMRUkq
cB3pI2TJW+kp2FGPF86vHwlqgAS1MCAvGKsP3iOwOo+Y7zGb6CO1VC+ZERNxbsqaeoH4QkMGERkc
86s978qwtHqfpHWgKHgBfShO/a04IBtjlzZyorBiB4xFff8vEpFzMYA9R/qdzffPYji1FGMVzrFF
j1a4p+N23Pe+vQPy8KQ5f4RNZ4/PvNO6m4GxWFAw9fyfWEY1JhokgZAYCmZROJpoJW8FWt/Abud8
nsDv9vmJzkP80+wMYFM1cJrxotuvbCz7Crj+AEZfRMxE7QnFB2Cn5w1c4Pt766RH4lovL6+vkv/2
GbmR+7n783i/5cV938ldICpo1V06MZibXfTBkItlsrhDSEZvZX7RwZlbgpp579uuhOMOzgnqdcAQ
W9xVr73mvkAq/186c+21Xo6TVob093dIP2yk1A483Qu33/dok3sD523sFFsewG011rgWy5w2plpI
rd5AbABaMONPscfA0mWCy+O9Xb08V1vLHOkYl6oY1pAi6s7zwkI6WnhGShEniF3NIVyvhvGXpGk7
Ieshp9mDE5Fax+G1O2qZA2zV6Q/HhqprzvlaGOPV0jZtBS2DMPW4JMqGzFJ2wYv5+gsMYz8GN/kW
OAjXl47vESvuD7n+QqWFg7m04xJDnFpLeCn+ggI0dN4+95efF5QaOI5XW0LFO51G/RVlYBR4NJ0x
jW0w6FpqDP+EeB8fmUeQpCKWsV34QMfdchRnz1NfJgkQdNFOc9f6/TsFWTnGANe70m0Bt2ycxDWg
/vvdn88loRVuCvuz3H5+/uHavHXjg+Q/IA0aEB0sCEeRw4xOOZJAjSufyqcRw3DOdBttom+1t2m2
jRV6we9iq9j7+Bn8ig510LLtPVbWtfoEes7+/QhGi5Ixp+mc4SOU5+xJQTNr9pYf04t5rCAt3ESH
6oVHrbjYlrtzAkgBNUd0u+GJdBshVQOplbKakdIt+9JeiKFsBFIl5xquhnuKpIiIwTCOCnSAt2LK
waBo4qswOeoDza/e7A0q4BkOwFUuR/NWA/FrUYxhkQdB0XNC1TMgarOnfSu8yJaqrfnjkyQAYcoW
aHY+jU3o6Bzqo7X46VowY2t6A4Ssylyq5/opdnH7bB0NAzyDdg+Ew5woOCkZ4DRTBBaKeaPVTRID
e0Tmc9lUljZ9S9q3KdlWqrb9NmaAJku1pRa8ktXK0tAuhPo3AHj4fxa6W4zqlPRtL54PpuY22+A3
aIPoM4+he8UT3Uhh7FqmtmUv4912TrTP8KfQ2T2mvMybbPwz/WlBV0EibpXp3vXiti+9KGAt1jSZ
MDcuzfuMKHiOnkuMGwkyZWPO702EWjva7cLCLvv6DWDrRrUD7RLJG859v1/wrXRmwWVbdWPVS8NZ
7J0Z3Q9Vq2wCGlul6pWtautkV6fyAZRMHLn3DgRyDQ1UZgrYGEWVCTiGbOqMyaCAJU2brN8LpLFm
OgO1Wbpq6kfTZ21ukhD0YeNB0zCzwySvgPJuW2oH/Z+24/izlVAAnwMSwKWjGDjWL19yFeGqYSiT
1KzHM/ndqKe5PlXzjgo/+k+9B+3CG3xot+PRQ66YiVuhzB7EKuJeSQU0SxBb15Aat+6sfnyqCIZT
Jrtp+hBa0AR5Bh1+UWdKngcJtIRCbM3Fz0k9tsWFcyaLQ7w1xLffw1hIseqHGNo/nufKmYoDSeEY
qasXaPY8hdLLZMkJdbg4qa/Y8l4sSGpAn4AUE9t6OWcDraR+GM/iXg5tor6SZtyGsrZtyh+J8V0h
m0rP/SQDJ/+biX7EkR7LxktnT+mPSmbn1csoDVYbnZVpq6vPRlxxQqtl3Y8+kDmnPkJLWyMCAZgM
ykdpCtE27qKDUMgz5zbeNQIDGQs1/HcrmBMg6RQJoPMcz2H9ngZvBHzPyIKiDz8tN4J+JmgenBwF
sCdsQb6vK1sOjkLzmkinOnuT5I0YfufoxJp1IoDxoWECxXA0rN16TS2eS0MJpfFsZrExukVepnao
pupPczLmTaFVf1tgw59rrQpcURoPQgKUJMrYP4fMyHlJyGWjrw6CLAj6ZVIgPDjaC4jJmMqiF416
iGbqy63hkLBD3Kl7QRzv0M6ZhzNwl8dBMKxOQuu4JDyr3XhocuXQkZJzUIwzWj7EUGAuYK/xYgRC
4HZX0iZqI1WvSh9mQi4RUwYR3ZqpsS9rAA7R+/EqC7HLOQrmen4JBSM0EL8wmQRQ1Fuh6FyR5kbu
Kr+mxq6Hd6pOVf6NBM+mZKNXF9xZ7S6e3kKZ53oZ/f9HMCjZFvSGIRN2aIEx0Rhs1UXlS2rx2RIQ
OGlDbelJxtnVNTloNkL3NVQNwDsmehnSIO3RQ1L6KYDilprlgIC8B5mmc+QwvudrPQg1VVDmAtMI
cl5mIzMxGSuFVv7UxG5eA4qOFgxtiDcAmSnay+NjW9FZIDoUVQcbrqZDe2+FhXEXCLEggRMmzOlJ
EopiGxotDyS4tiQkL0BLsXhUADBupdA2bwJixrVfoqNbk3cY+7qtkvCITrkBfGmPl8SWZrCB0EBA
TtHgBE5tgFtvpeF2COZgJoVvghWwsQTTMvZTh9ED7bO2BeFw+SOYn4oYCFvyIzF56ni/VgVkrLgE
ANXiT40xx6I40ElXktLPwOBEwh+iEqKL3QOmxjFjXhb6/vhuhTH2r0upMKVlWvoFmm/jWrOGkhdz
3qs9sHkghENzECj0kMW93U0BnMY56Y3Un0DHS/fSQfXA57prgI2DrbVob0nRvuLRqCxndGtLF6kL
USpmhy7TWW6lpoY+KLUMqRLQlWMj2enCz9cETzkpOe+h9QX+K4p5L3RLAR1se6lfOng6OAZ5TTMe
0SJPBqMUQp0ItUrizC+GQm+svoyzoxbnhqPTtn1/rP8rCnizdcyB5UY25KVopn4egkKMelUGBTQO
ooKOZYODiOXJYq5ajVxBERMck3ii+kYb39tfITXsLCfu40WxIfByqW9WtXzJVQisjbNeJjkk6cmO
zvaICXFmhmaxSYneoqh2EH3lGEyVoY04KK1BMjaPP2B1pfCqC0fgQhHPnKDZBl0END8UckA7VwiG
t2bYiKAuzsLAAYPmY2nLu4ZVfwXeDHoHyjWRbUdqCaZPjYDc+Vl1TIpjV27V1Gm1nZCClfCkin8e
i1vd3Wt5zDuLZDJyOxrkpZZgiW7hPL/+Lq3ZzZFQ4oi6jxPAjfTv0lhsgTw3mGuVZhk8jivSQx59
ju22Mye0fW/CurQUEE+aoIUrQU38WPTaESrolEGMggO8a8tJ68nASzYHgHcUnBg9lr5hTFZd/E4j
jrKweaovbb0WxdyLKK2IWlOIGudvMziDpcCS5R5P10MM9U2nrUKccB4sQS5R1AN9QbDRm9FqUPN5
vGa2M+LuS5h7g1F/c6fpFJbHq/zB7R2g41tncLvX4jl6lr+Hx+GldWeQasVWWmLK+2hXPPqEVW2+
2ngmojHUtAoVA7uhhh/wH/MHCXxhtLtz/lssOP6KJ4vR5CBDdDYYZeaTcFtEpRVNlipsqsrK/+hk
o/U82kS2GeOfDcYAR0C20aGI6WW3hmkZrhBIpMv8WdjMG/QLjcKvvJitHOmC+VXo/ij7fj7G+nve
5c5cu1O34RNyMXmSr49Qwd+7kLeif/wru3hlHRuxjqdExw7neHQp2/GQf+SylQdW9WdGips6j7WK
zbH9I29h1AXXATDILMCtFoQ0J22W+1lZo2MJpBljCO5gCfShYdJLnTPoBDRQpO/oZ56EmByQiWKG
xmv0er0//pa1W43mCISNeKEjgcpctSYZx1asoOCa2mzEfCfjTk/ZIafPY8Zrmlpz49eymMtUiYke
EhhyXytP4MPKhBeBB2W5f7vBtyDJB07aBRjF9h+kio5RlQ0ssZkODipdFcgGIsOwJtDhjt8xNY5j
INbkoVkU+wcIAOprTKClt6I6F32V+cF8DIkvxn91lLZ6cK7+GMzd46NadTPL5ARMUVBAqcY+TOMo
NugkChDWvINaB9x9vWRaST9aCvhgRcEqQkBYKw1M1L8nnWMZ1lYKnkEFZNDQX9Rcbi8qVQBgjPo0
9wWQ7ed5dBTCTU5Ca+hSWzDcqeSELGvylsfi0tyyiGMMQx0qSoze+tyvY3GvCQepBsFt8BqqDilM
u+06XtZyzfQRXVruwUKqzKZq1awXqy5XczjxEuXRNjj9nSL893vYnEOF1+S6tjz0nKIgjfmJqs4O
2xpJNxtiaOaweyB0SC0JMwuyEpSRmEDRF280CjhPVTb9tBgd9LwpS8s5GNLR6nd7gCQLJaluhMKf
5/ikB/BhVPFBKoz2zVY59+ZwyozgOCioiSuuOBW2/BT2L2EuHssZYw4qzZnj30K854H+WQKFfz4M
0zdwg5CeJV8P0ivra4blHIRBRn2jSLy41w51W/1SzPKPVuwMEHgOUDgtUDZqI24rQbZrPETBNB0h
fJVUuglq3Rbr+UVIlgQy58qtmEcVbJT6AlxTMd6AMY/goB0UQDyoT/S/YzA9zzJqPILV09kJhdci
SZ36pM+p0/WRNQY7FVRjQo76Z+/NwWjNIu8ltMhjIlswTyNPhpcx2tq+IAZXe5XktRqgYzn3AyOw
NbUrbZUUaJlMZKcM3x4vfnXtV7IYc1334FkNZnWJBRwMxAPk1cYgG6vJnJzonI3mrWu5LlfrysM4
MxqDwDWgdQr8xpOMeZntpuDxXq25Xqg/ErEG4mg4YCbAAU5aMagJM1YP8rZI0ektgrIgNlNnSkW7
S0UnQpUGvQgOydPz4w1d8X+QjWKouoxjAwXj7SLBizUleR/nftjVNo2Jl07gbgXx6mMxLFjg60It
FOnAiqHTEvblVo6UYnJyEzS5r8ToJm1GEI8NT1341pFfWWg6rW7N4BMYgngXNsNPVb1kIH19/A3L
e47VUxB/ihjpiKQmcla3n1B1tTLPQQHzpquZLRu0clCZ+ftYyJpDRFkZk6JhttHnxqY52mwEyVeN
hcbFp5GFXh7lrjbqf6Zi3GtmAfI0Ymth8aQN2tEQnabj8RqtqS0cIpwiqJTQasecqFz2mlplVe5T
FPNIq3oZiFsxEd5qwoljv9eUBzqL4bJfVVlx2fGrGyIXCg5raHM/akTJMjpTcLPGlF0pmHj92Kui
vrwEamVIHzGut1HQ9R5H3SKqcMdQQUTYNE8xkgYcLVkXtJwgyFExyo5ZE16yVRuTAeenqFbYXuKB
OG3KKZuvCUG7M9inMMMbiBHG7ymCGmHgIgIJQR4Mtyfyn6GmoqW3+uQ81sc1pTeRNEWaGxyjQNTd
HlGQ01LEvDHYFgw3m40TjXnsUysxyoIARaUcV0tCf8qtBK3vDXOsaOHXc0+DfT62rWQHqDltS2Fq
Ay8SFLyVhWAyEwezoMUtHJWYu4+XubKhyESjXqQhy66CC+r2Iyolmeqo7Qs/SV/Rab6hHUjuo91j
IWtRAQaroFtq6eVFNy9jqHOaRYZeVdSPc+eb6fbW3x4sUy/+BZ1gAKm9d1Zi6TzLuXKC10LZ7IpZ
GqADziE0bWqUpe0q2o0T1J+ifJt4rWmPPcYnuIG6K9P3Ot4LoBl9vO6VuBCD4tCwDpwOiB/Yze1p
hjI2Rhn5aS3qGxJHgVuX6mjlg+4iYY5efb0mG9CS8BLva15DQycsEoVL57DMRqR5PFI5wh8+PFf5
sxJBnKrTUbVFkQ5e3BqLRknJtpzi0dLyCjSApowZflKSnwpdwgQ3pWg2//tmoJ+YQMtg+fBht5o2
ComSlcQE6b6QGoeampLbIC7ay2Ul7sPKDN16KCdHUyPx9bHkNR0HeGHBTBId57H8/ZW1FaOpz3Oj
KH1BmzdB2e+KxJ4qcftYyuIeGC+JqpGJcTTYcLweGdMkmtE8tjOlfhe4VfVT7nffBu2Tmw5dE0Mw
8gaPfNx5GCdmMTQfGyrW2MYyxSlmCULHUfTQJvFM+1lzkIRoOGq8YqhQQ0KUszxvYCqY2zvnEWZY
pbT020HZS8WzhCCrzciRKpKjZbt+K5oFR+Ra4epaJkvhVZRKW7Y96rbtAKbhYyz+6I3XLhO9HFm5
THkG0bfdyC9zrDp5gUl6dFvy8uwr9mMpnekgU8FMHriA2502pUCo6dxjoEY128L4o6GnxxqzFvIs
jDMiYlgN8QbrY8RMHNKiGlCcToGncUXTGUo8Gt2+fx+yd2nqrDA7Z6k7cMD7K5GODtgiZlHDw6GA
y1zFftLHIFDweuwyuXFztf2ppJ1ipyQWQbVjlM7jda7pDwEOYGHlBF7x7v4JIDHIp4kisOqATwKH
WWmFAY1OUo/6T296VarLXt0nlZVKgsiJtVaMMIJWxHVAbgGhzlIcUSS2SRILKEKaDfAOkZ0ekzTb
1JjzIGDgx6BzNndFbcjCd4XgDi71jjdCCaa0V8oadcjum9S1VjL878mbhf9N14HxBxKNpdZLMgzM
6Gdcx0RR6104lZFFtXF6aZQs9U0qh04uyOHWqELCKXGtGNIlU7XQcaISCTqv2xsxKOOA6Slz6QMd
g3yV2T713bRL5v9QyoWtAbMCBmFhGi/bxSBKZofZESnK/vNoR6FuhdxGieVTGWsNmASgxigpLdVp
9goUaU7RkVH5YSHsDRiZfm7tijhGgIl5PX2NSIPhU6R3hsqwAszwbPOa09+9piho0QBeB0uEi2Y+
YdLV0OxigDXA14Qy2rnp/j6+dzwBzIOmb4wZFHxZ5TfFYRS/jZTXrcwidZfHKXgCF4gP9hFBDvM4
1UohUvIAB1Vkm6Lf1h5IQQB3bnbyRssdqbIwIvfxmlbcH1mmu6oyEmDg0WIkFlGVJzGYJfwcnCRZ
JB5JfggwRVdxMJrzsai17cMgTBh+oD3R3srY/3wuRaOkTeVTUksubWbRDrOYc5nX1oPYBGPdiYrn
PasEupjKtCnVylfLGmO6MOWKhhZaHSwlGE54EXMeaYtOsWq/jKQ1wNgEUp2v6WRXoVA9JKMx9bT2
mwzFr3Dcg6Rzq4hCakWcha3ZCuwdHk5LmvmuDIOksohXTVr7aWJUrmpWz0Pa0V0Rc5R8bQPhP5fZ
F7hLSJHc2qQZ8NSx6dQawV22GYTIl9AKQwaU+ctXkVfMXFEJjNvAEwYIK5Tgv6ZxXG2fXtZRmuhZ
4+sBfZ8xn7tIKg50bk0EoqwFXrk8ljQm2ErzYRpQIwR2rOkzqwAHk9t3Ga/UsaIHS7sFVoHEEiIP
xvaYAexfJgFYJdfGoQfWXZhHT9dBTh9vH9+iFUkIVoGWwfyfr2LH7fkIqLdmSklbPwcSUI3/tPRd
xGiWijfT+H7fgEWDf1cAFUOaioWKyUJeFmpfUl+fReMZRHvDj7BCevPxau5DGUhBeRN4HCTlYBdu
VyPGcjJIIUKZIuqf1KEoHLkPJEcJW9MLkhbjo0ajtJKxEVyjnUz3sfT7vYSpRUyKeVQwGJjffCt9
rNuSwmNSvxkwBqrJEu2k/j/OrrS3cVzZ/iIB2pevWm0ndpJOnE7ni9DLtHZREiVK4q9/R3nAvTYt
WJiLGUx60EBKJIvFWk6diq3SjzFI+WBMVrqx2hX7vth2pFeB9EBGU3QUJ7VXnFRvmpM2Jg0IXKRe
eaRybrulIlmPE63zJ07hCthdFceeSWPzw2SNwtx6NLaQnLcXHYcLi48vgiLhGK4Xn5nVmJoxorhM
md9Bz/KoyT9KMxxo61nWllleCaAhzbSRmUG7C6ZDC2alp0U6dipc8wIGuvIpbdofsDDG6OqsVF8m
QpDblurWwKRIKdM/bJS/1MfRHtXUG4uOuExjEkjTJm5t9cesacFCvw5YK0w40s/XG0Edhplardyc
zMKdk5c+f+kyrxs3fL217Qa7FbBgoPlDNCtsd94lRs6qGL4epeZuTkgcGXGmBGWRG74UZ69S3m4N
/FhdGbpUcIXBJmGLQR+b5TrXc7gTfZeGsiRVHjGqg9Xmjdea9Of9y3QbFyzJV1Ts4X/BUdeEE1aq
3iC1CmGUgG8d9RAnx+i/2Zvjwh0KJ0DGe+PxXTMecNcxQQuRFwyvcHAE7jN8ABhdWryq8mejBKl1
0BK3P1D9T25u2fjbFxgLvBAnnOA4UEcGPTWgLnn/bHXSbjJ/AFWU/WuPbGmJQR5rGdQMhp/FMF+8
iXqeNK1VI97BX0djmYR0mo8TQ3yglicZpe37x7aml+CrlRFewc7f5NSGScqGZob22+DnzVJgycEd
/w/X7F/y/DtttkBDqyYQ4RasADhVkSsXHE7FUuVO15Xm1D0Wxd/BV8PO9ovfdHBtxVPO5/urWzsz
FHWXMguKugBYX29mUQwSBadZA6zn5FoU6Hiw3zuzvrGJaxfNQkiOrp5lBoCo+2mCmYcWKAJOcal7
NZUbfzaSHxPXXyXdfL+/pBVUkI4V4eFaUkgw3ctFvFAQhVpxKhUqhCEPq1r1Lh1JOKkex3gBzeOY
i5M2oTq/W86rXOjuaMB5G59k6zhn4f1PWdMdWBXjC/QAELZw5Wsw6mtla7enFgO+zRPNHmj3ZiU7
Y4uudPX5uJQkaE1hlDGJU6tF5hdU094QELf8bWQupjrtyejGA8hpfc43jnWlIIqtBsUAcp2Iy8Aa
dL3VWc+LBu5De+Ky6SlI+mZStS87sCLFBvijMecxns55U555s5WVWMH5oXwArmQEsgvWXExmdZVe
m2XO2xMDwA/BRZ35XXvsO7Bz6i7JjyUGWKs/5YYDjfEAxhB/qKTnediKO1bOGI4RNA2t8ciui++W
mpUtakTY+QrDdxWQuKgjbqrmb7hGKxcVRhxIAhNv5ILBuN5pi1i8TGOpPQ2qdeoBGMzUhzKt3u4r
7Mo9vZIimIOZtFzNqqRDT1V5ME0PNEwuci9BX2/cjNXlIA2BDVv6e0XS6DEhmWFkbXey2RDIdnkY
GnXfa9Of++tZFbPQmYJCybYBZ7/eNWlI2inmWE8paY7fITnqFW3ZRylyCxt3YeWxXeKA/4ha9OTC
6khyY7CkQJ9FyqAAxdHIEy/Npdesl4jbOrlbtLVH4q2i3voKUZ3EdA0VOTIhfMtAmttpRt6dHDip
5S77HW/FoKs6AbwhKihL+6MICDBiAre7TZeAN3fRYREQeL967gQF2Qjh1yShjqtACtwkRInXWzi0
lM5z3nWnBMiKrDR9rTjwOgvb/p/7arFmtzAmBPEFGmMAiRFdWocqqjQlY3dSiDK8FGTGeOpm5r9q
Q+2jriHg4Ff0B5ahwZfL6qHPiLJxn9fMxgLf/AI4AB4kaGZu8qFTRnyBVZS+WYGsEK19UphJetgO
4f3lrunIpSxBNU2pioeqZ7hsETP/sZ8s9uu+gLWDW6ZcI05E5QKu5vXBSaSxQALPu1NdnJMy0skn
sJmxcr4vZTE+17kkVPKWR0ZHoxnwVMIyktJoRqop3Yn3EWkiTftx//evOOgY5gDE1tJDriFNe70K
06GS2RdwUjQprZ5SrPNHJZGDnOP/Wjuzg7IvMY2btOaGLqydD5IjcNRRPQUCYFn4helIGJUmc0Qj
WDkEjfPDSF9sulGUWLNOlyKWT7gQ0bESAx4NGf5BiapHbQFzjmpsPX/TnT6QZQyLD9Q2ur+fayq+
pOIQy4ENACb4WuZAkXHH37Un3CBmMJ/pny2oiNjg6V2ykdtevdEYdQInFuEO4CDCfZJZkinMNrtT
16g/pUxWQlCNJl6nG62PjiYlVLSi90iV1D5NAHgbytHZCPDW1mug/XMpkyCEFfv5nIolU54gM9jT
Q5M5jwhgXpMsi5REeerNjbTdms5g2sEyM2oRaQpXLkexpGNZ1p9SpQzw2lTohomVjTdt7V5fChGc
joSCUlNS0/7UZ7U7gprbeZZGt+H/g90H6ztKn7jatxxlEjo703ho4LA7k3xUFXAMzdaB5o7up0TL
N27b2qJAUgE0D1AwumYJahn3Nbo+JqTZoQYt2ulZ7/ZKN/ql0e4wa7nfELdyUKh6LnW5L7yLmNWX
cwu17DKmp67voXum3YJPhhRA0KXShqi1KABFegyhkqEUGEkjRj5aXDhpN/QnK20aNF78rXMAuzGl
UPPniTunHp1NoQ0WtV05yFpI1ap+GlOrDtMqtYGDbdjGya4sHoUGGRdz6d7HNIVrE9Bm9kytKad4
5QA7S2xXY4NvatF9Q7N2+VGgQff3kllBJCIkOhx1aoe0S4eTGTntIbaDrH3owRuRsD0hJFQtUHRX
+/tCV9RoGfkFNC3s6lKvv14atawcjcLlcALrgo0a86kkPzfOc2X3kFeUEcaaADjjhlyLqONqgpmh
7MulHIxvjaK5+SB7/34hl1KE+0DLpNU63rHTyN1mfh96nyjPIyrl98WsLQb+4wItRVSOU7pejDrl
cdnX2XgyyZ8xPaSKp/W/74tYORKkjVGmW7QNkZJgEzslJjJqC+Op4sc8OzeAVceFGjj1ENwXJE4H
QR0SQSfwv7AjcCMR3l8vhs7yNKYSHU9DDvj9nDaPXfsdifE5xVwGTAwp0XSDNLXm7EilfOusB935
wRJvUL/Vw6/R/OTmE6lzt8WBdjryFM9l/WSys4lZhNkIlFhf7My8fbn/1WvbA9gfykgOiHIwT+D6
o7PKsBweK+PJynK/dvwW3TrUOGdmtqG364KgtBaMEV54wZGa57IpTWsYT5j+F8XqA2u1b0lGnuek
LDZELVoj+ISAJSB/CyovmHPRuk5cnqai0MbTHCX5HrReEbKouTm63Wa/9617aBgy7qFhIv2GmcSC
AmesnCY5BweByYCTwXvRP+R+lv5ulb+N9Pf+Uek3ywKBBGZULUeFyrPo6mpg+uOo/SAON8DVBBs+
bZEP3F5HUNoAX4WZ9kiWwRW5VoaOt2ZCqyUbXXaqjySaO+oZhsjq44ajsvyi6xOCoIXdFFwhgFeI
z21OuQnnL0d+pDR7V04p4McgWstM9GJWHi/l0/jEinLDH1zZQGSFjKVogd5A+IXXy4snq6R8RtAK
Fp1j2ZmfilNvGIGVTC3gHAgf0WOEXQSi4lrGJFMb47rhcg4T537JFcsjVvVk9pja4rR97jE963zQ
Y8aemtrUn3jlxaDM2LgCa0v9AtSC9wNPoCOc5NCUjU1kpFJIoQSFVAd6/Ou+Nq4cIardSG8hp6oD
By1sJgonMUspUlxN07hVhrErQ8GQ6OriY6MrvZ/Y+t9YBaZT3uoEuL3ecOVRGFsWhuSGuaz9ImyR
GAbiVLrVnbKk3BlIrJjpMVnAa0XyqOmv95d5a7aAvQNni4b8GjJToqZiDNvUo1WWnWaAG/eNVmMQ
vZ3mftr3897SiLxxcCuLw3YC4giMI1wXQ/DW1CElSsUI5JF+B8zY9yZWB4ydBTuGPrMDqHTC+wu8
tWBY4IVAQVO6Yq6SBhxmp9qxdip6ttLWt4Cu4tDQIlYjdJNF9yUKW4rHHhg4BLTLLEb0AogvsqIn
2jjZlBzbXLFcwADB2g36H09Xcv5Q9sZWwVqwal/yFvI5QEfx/KOv41pfUmW0jVgmzdFCh5+O4mmG
BH9rfd5flYij/BKjw5sFB9cCqBaDTUunNhguc4jBqEnfws05KDEmsvZ503jcGrXf/VwW39iYgHxk
nq2HWNEnX61HkBdn8Rb5kaBHy9cs8wQd0IQs+WExNew0qFdmqkqPkj7TUOHZubbyN9MA+YqTVPpe
irtxw/at7PNCv4+6IuJtGB9hn+uKJjzTNHrUoMFoPpbSQz+mI9wcnm6okIjl/1oeXkBkiQ30OiK6
uT5TnVTa0HC1P0qpUljhbDgxsLcDGlidIpPg5GdmAbJB2mGgJimYHUhKUw8u0aTkd2wUxsdAmfRS
DDNo86qBY06nafNac0EJQrqg60q0Kid1LacuOoybjbyLWIz6+npMj9MwC1XHeyveAHQA4nlqbXrs
lLIZ3SLBWPrE4pVPiNUXLmWjhPpEUod0MElUSJP8E5DHXnXToZVCqc3rsJal4ZBnDn3X44b7DONA
No5TDKC+vnKpowCtjjrGTQaqKHg6p7VFjxZ4PUB8kXcvVEoADptK7iV22YYSHUrPMFMHZR5TchO7
VjYO+uvWXHgK+IglSEY+46uLFqHV9UGTGSP+EiTDjjwubMWv1NhIfHXiS4NwbE2Is0hG33G/4yFM
ATYcwg7Y0N6t5yn5NbJYA8Bs7Ft4Zgprn+xqNrzOMPIDSFnqBPUSe24Qg0517dppata/snlivVeX
dYw4gSXam4FR96Dg0GKMjSynIabgC5vkt/vG4/bqgC4NVAEgFjEWRKgQN3YZn81inPsjURUS1B1V
0JaM0IEZzmaae3G0xR3FuwL/GBYY1Q9hR4d2CVJlGbIkZvlxUqqa19M8RTNGbPskiePzZBFAKKV0
3nXagIug8h+lhi6V+4teBIkfAmsBAhdMrkagLnxIQrqskQzoF7EmJwCh1ltslsWuHjGJHhX7zMzp
v3tcv5QJCWn0uoIQCm+5YDUwCcroCp33R5M3GEyBSR5+z/XcswYzCaBnYwQoXL+/v0zBUfp/ocA5
IjjAPFIQIlxrcIYJfmieUvpjzbLuBWXDDLRGNfGtdpgDeIM0GpRUj9J5Tr2Ym/X/Ih7QftzjpT9V
REbIoFCqhgHHbTYYXKgb1fijjlvFTR39T1HRam/qEvUK1qkecrNbaBOxILusHuUU+Gp4ERc0uhD2
GTLK3XYssaMp0+y1NGmD4FbmbmtPZpS1dRZoUzYH00AGL4H3HtK+lTy4Od80AH+8vlVbn9Rj8t1i
/VZ1TnB9vr4NkTpQqIDsqcjPXp8MKBrRmqWMzTFJkHmwe3RxMN3yEJ0obovE3YuNQtpzUzqad18l
Vq47ao9LLAcSFjgCguajltQwlAa7I8sxUBTTcCmaPR3JHOQo1nHxN1Tg1uFCPxBI6pEIQ1IbR3G9
Tm4N6Qii+u5IAIB4KXX0fOkmxewHo0F3R9EY2ff761t+oXCz0WYBy4g2XXQIiXFkluRpzjOnO0pq
zkNpUTzkvreqZavLWpJHyLUgbys2P6NoMwKGltDjMMUm5qQoTOsw4QnmX3rO4pLD05NibeQbUeSK
WJTcMYp1IZ4Cm4ywm2bGgQFcFqfOnwqGSkoAf1cSeHySfiPEWtFPuFEY5YjUrbqkTK/PzWoUp0M0
SY9t3/l9aXiW2QfmDNAC8FqNRSJab7EBrHixcEqQYUARBk1qSJ5cy2zGri7YMLAjLJPzPTHK75NZ
kqApK8NPjWIOnAkkqgxuq1vkEvGQD0NhNNONxp1YvEW9uKJIBhBdsFv4sWCFrr9mykkT05qzI9p5
9W/plIBbmdGtbPyKhUZqENycCjgeMdhXSBE2KDC0WaayY6FXT4MTh4Ul+7MEdiK+Jx0oxSztbdTT
jRzIih4ha4ROZSA8sduiYZ4UXtfW2LFjlwzMTQHIUfrqU6bprtV39+/jiruM1oiFt8wyljqYyIFY
EUThNDbYUVb67FWLpcHcVVLOMIK6j/MnMx8wei22G8dNNdhpX24ocKN911Z/NNC3hqNMLLfAM/aU
NNn0jOT3jxZDcXfwcem+KyTlmWmpsWEl1zYIQ4OQUrUWzgGx9JoAHzZMTTIee3TFjIbDgDphP7Wp
bbymK6P7W7Ry15DpRFfCMgBtSedda1pjjlrV1cs7NXXMw7Afyy3L8k+fqJ8p633aAJSp91t+35pU
UEShHRUJagMR/7XUfDAHa2iy8diZxiutHnn7m5VREcMP6QNDTje6wlYUHTZrSbl9dfyJQaE95o2E
KbXjkTJzNyUWqEXfa/CyNkXgaHVU/4nH2b2/r2L5aXlkUahATIhZMEjBi60E9oyOn0Iux6PFMXK+
qWZ7z0qThQlejqjXZRaBjJbsEowH9SvD/oCf2QcKcp1u5aSRMdtbfeArarU8gjBzy7836HklseIk
r+h4HJHHeQA/ah/NyExHKgzDXir5VgfPmjwQugLUgfuHN3HRgYt0FR8mRRrwzB8VnfsEKHkXN+9n
opEP+KL9v78zQDfCm0FKbgGeCQpV9U5v8rybjkOS/2iRwnH438aYz4nZbkCzb2bA4GCRewMmFUUo
RPwiAWOORyiXnWw4zqY6v4FP8zzQ/AdYwRtfzjl/SNTS8dNOs97Qp0K8cqTdUyLxIrDkLEtdJzPy
yp2b+h9zMOcWPQtO80qxsDBGBtdNMe7QzUkxRWBPUcMRWYeNGy/Wa6CZeONQpFs6C7AU0X+gRMK4
ZlqMx1y3cjAOSEO5R+hgvyaJFhaM5buk6rsXEFknu9QCQbOiAnU+mjUi3ayywibVJtBdmprfo2oS
dW3uhINj9DvCakwuKZQ+xDDQ2JVL+1ta5ZKfOgPiHHSyeRWskF805SFjDOhT1m/xYKycjgq3YekS
QnsaWJgFezahn8vpqn48tsXQ+AAWZa85o8lbhppbMI6sq9yUame0Fs9ej3ECYW3NU6DOXe6zYeTB
MAMeOlHWH0ChHR9sGCivQ4ErcozEjOrZwMhpOSvR89bKQT4QfUORb19+fP9C3L2QbMBmLS70xa3p
ZLUYYsMYjzFvYrSvSg1YmsAVft863d5NSIEDiUcfZtH5Ml4XUmz0lMtFDVug91Lv14XCHxOVjCHm
xTLfmgZ1Y1W39h7peABclhwh3BmxP0gxqUY5T6ejWTHVK2xrfASBFXf1VGMBxqxjvHlvk9NYGls0
jGuSwTaFLApg5MCXCZ5UwcCRHDewQnRq4ihTk3POQdk6MgMM0LI6P/a9FjV02spn3z45KLhgRrGF
PjJLRcP39Tma1WBK9tjxI+sjeGA+GIKmF8OkB0WK5sajWyxoS+h0HXos8sBP8pWIvJmKY6GoNNd5
xo9jM0ZqlrmagmFDyUur6B6vt+g9VleHCghmtsFFwSt3vbp5WDbcGPgR7A6D3zktcByOpOGmG46r
zNZJAoDSxxQ8XB7T5BvatKK9SKSjEWmJrpFGXPbiQnsn5GYARsTejmo4T/s8PbLu0/6fhCDKQqs3
CKZEGF/faCWpZzBmdkr/SZXKz8rP0fwHc8c27uLKyWE1GOmFAwSjnMijhcY1Sxllyo9o90m7Jxnj
w4azXMweGMLu3/qVIGfBeWIx2P0Fn6teb1w6xZIpl858xKAtwP+BNw6y1M8LjyIJoXv9974v3U4F
MNLwN0Qv90zQTxO1W0DCoTVLn+C16DgmrFcTzo+otDIPabp+9PAG2SG0xXhwprR1JQxJPxIjrfzZ
AkFS2rJsI/QQq5TL0wd+JKTCTOwBfGvt+itKfegmauEratXXvsdvyHz4pqv6tusBoXx/yWvneilL
eIkSOqR2q0PWkHFfL12OrI5yMMrUwxuzcbIrVg5hMtJEyG3iPogUj1yZ1GkiunxE3uURBQB7hF9n
4KcG0r/+Q226DY/6NpODvAps2wLxxpaK4Crk3idStLNyzIxyLyFqeKvIgHE4tbQF1rzdRkiyEcah
FrlAXgXFMZu0oXSMlSMFla36Yrd/mHmQe1Sz5mRjF9cWBWONnCG8OpRyBI9V7bTOwvwO9VjbY/9Q
d3bqGrakhUPTSz/uK8ftM6+hjfnrKUSZQRF5MfpW6azEmLVjzmqMIbYMzGnk9taCbg0lcGbIrcPh
Wy692BUyWXVdyaOsHgemv6qYvSF3jpsZ3OtKPbq/oNsXAaJgUtCnhSgLcODrm4XIwjTnzFKPYFF7
1mRfkR9bLofJLEcgWog6ZG3Q7b6RkvrKIV9aFTRhYhAA3H0AKhCniDNxyjaryNTH/Gw88cGN48A+
cDT7vJaPbMc/pDai7/YenSgPle2ZRwqPN5om3zLcGBQd9ICak90E72lYGW7+Muzub4l4Kb8+zgTe
Aq4wqpFiSTshk2yVGZPPcYtE4MgQvxOlMN2mSSVXncAOX/ABbViT1Ab3Jd+OTFpmRqEpEKztuJxI
tlyfhsPboh7xqpwxIEt94fa3iaruz/mXdeiKCJ1Ime5Nf6cIhDda6vWn7C3N/h1XHDAg+AKUnjW4
mSh7i4RTutp2RZFZ8rk0ytHnrMJYpBagkAboif3GasXLtMjSUOzFD+A8NTGjJBsAPC68TGefuJ+t
+/kxBJ/0o3EPzYaS34ROoiTBq6ODjYSzXMlnNFj6BsjTEK3jT0Mw+ckOeEsXJF9e62p+mDH3ULvP
RgSrOLzN/t+NNa8p1+Wal6t/4QNlpVWbvYEv+SBfH3FU3H307HKP+o+H3Ku9jat2k0oTl77Y6QuB
TZ+0fa39v8Det1yfMddvvWV9LEg8zxv9zaSsaJBFmYJBzmmiasmAg304hr9+OacIw4c92X3dbS1u
sU6iHbncTeGRAVvigPluiyAW+vwBdYK9BzqGo/+ycWxrqgqyFhhk/Ae9kIKZROjf2Ki1yGeCWNr7
TFFz/86/FcRFvOzNqHP7f/J/7stc0xR4e8ggLL4PioDXBweOMqKCulQ+h4bkKd8k7h1e1K3mxy0h
wkmZKsMtLCEEqQR3enRwKzy5dh3//lq+cIXiQV0uRjio0pLopCqwqa0eku/lD31vv+fOS/rUAtkS
lA+EAMrglXnQ2+jvdrcenJus3qKRSMsCvgc6DYAFBQMwEqfTqnlUzn4FpIK7AGowHrMM7Y/T2Su0
Dcu2pi2ACqGZDVlgGXmt66Mz29a2x1ifzxJR9oQ+KNVWr+wX/Ze4oZcihAW1llkZXNLmM39F6/17
8fMzVNxw3z0wl2PQO4abHPXBrd1TsNu9yIn75/6B3uRrlg29lC/YMVJItm3lWKJ9Nrqgcv3Ptywg
ke1nUTEeTEiGcdlJsC1xYGCa7H3xWxss3A1MYhur0kaesCmnk22SHTrAt5rYRSdMXKFwNWiDazl2
1nxWMReWLg1Ge7tpQxq3b/cXsyoIjbcIWJGuA6r8WluMLjV0ruX8rKTnXHOd/i/hoa5v6ORX4Ctq
jIOsEZgi4Lki3LgWk5UZht/a8Xx+11y8A8rH7H10H/7Hk+K+IcfrKYn7bfyReUGAKR6pOz+8numz
t2Wy156Gy68QTq4trCrHMKP5jDFMqXGUzIcx3wjg1vbzUoRwcGWmVG2F9OBZlwnYyGY0xmNKy/DI
ARy5f3I3cemiI6DSRnUCJFRocxCOrs80lUx1xs/53viodgqI2938V7WvGrfU3ezXfXGrbvOFOLHA
arQoARQFNg/g7cF7OE6pP/lh7e+JF1neYzD6wflH/PT9Nxy2IPj5+oIs8Yay3qCshCWLRHpjlQGO
x1N+Vudja6EQ2LzItp8QjjkIGORBf2ZDIIGb7f7SbyBoEAseVDy/MKfoWBDhuyDcSYpCsfm5Opnv
Sesp4XCwugcS5nwfu+kJZEyj5zyCOWAzvPwCXAo3B6iLhfFuYWBFOer65lgorKGRYZDPmEo4qa+k
/J71Ou6pq/OfVdZHfHxOaXFIC/21z9g+BwK1tWvX+hgMl1a9Z2e7Nvar/mebEt9I/hrgMJA34Jxr
BhluAvoVFrJRAxiW64/k3CzVQp/4WT8ePxQ41A94F6bfE7hb3RK+Cun8+pR4quu9Jv7L+8bxiGmi
5XgupItl+DkBXwytZ36e6GH4NloYjfddlsJJewFlA26ftPEA3KTEFoF4XJGg/eJtEKFRNbEZY4rJ
zxgyANixNyVOEGdxMGOUmOQyPT0Cx3WQ3yo1UIH13ljuihUDlRnSUfAIUSITsbO5KWNEai/x83Cg
wccU+mSOSinwcuyuD4Q3Ce4LXD3dS4GC2eRzzSfbSOTz1Bpus9DfjB5hBD36/vRrKLhrl16HZpyG
/U6SCNxTkvKEvK6J+MaMRj3qssAZXH1yvGSLHW8RLd4OAB6AeQRtDgb9CZ6ISWqpx8QHfJriftql
a/6kxUb+b1UEuq2WM0ctQEzKd6j5Ox3DBayWYYx855yn9/K8scUrrvBCh/cfIcL7WJTp0JsqhBgu
GFcwnTA7VBEMq+n5mMvUPAL1/RiOpgdEKRSqRy3YbV/Tg/yA6RPhVg5iXb+BicYcFiTMAWy5vs6a
0jAVo4Lkc2Lpv/MhC1QAF8YikMq/evxmjmEu/TNkIVLQbr2Z9F2iGfFIYe/ApAewlwous2vhFqmn
XOOtfB4ndO0MH5kro2MPNBoFOC4m7iI14Ka1EpKUu1LzXubP989iLVxAqRaFeKAAQaEgdjEMJQf1
dIqziPPXwfxomhczGt7RCp2mof6mv2oTpnJR2ZtpRFMMjPb74QlQ6Y1rvphMcRuArkB3Lfp6AXZV
r7cBJqgxweAgn1XT1eTn9r1z/GxPU1/v/G7+d12mS+IFbdDIN2k62lQwv/VamGVTroMISjkrgB1k
uEcYCDDQjYB5xTW6EiI8EnPbopzKIMSh0WS+552LalPFPjaOb+01uFiL+GAWrKWqLknQn9nyLOdH
z96r/CEFJYBxLKeAjZhbs78vc1HJm7PCxCswfMCFBnXi9faRyVKAhUiVs4ZeyRNLNn79V/32zu8X
l9QXLZsGmahnLUlMtBzKevaC5G2jholsYjBZlnAU0eu85j+VsateJQA6MNGBJXXr5wgVJ1d3GF4m
Hc30TjjOTYkxw/GEiqaD+DuoQZ72OGmE4gXLFcrAnjsgokE7lmq4st0C6t/EPU+DapSKP1NVDp8p
iEFGd0ITnIFRDgZPXHuq7J/9PAMLVCdzgVIRHZU6Ugw29l6DIIOAjBCBsFc3lfEkM/gmQaWV+jtR
alv3Z9R/qFuhmgNe8JmnIfg9jNKNjVb66MZumsL7R7bmSiLv958zE6sflJHKqQacmd9TpB+sXRVh
AjjjHiBsdXRf2FrAfCVMuMzyqM2txHLl3D0qfkg95pd7HmY7+59Q9fon/k11+9P8aIeYf/MwvOVu
uQVAWb0VF8tdrO5FJm6Q9dk02kVF5WdbCiTZZfTJ0B7bMmj4cyIHU7Oza9svu1BuP1Bw9JlZ+3r8
Mqdh0bOgtp+dcmtUztqrd3kGS6R98VEpMdSWmLAIJQ1geGTulfF31W1397d/7QW/FCO8KDPteTM3
EJPMbq49WmnAHFDogkqcbtzUVW8d3dMLqy3ohIDlvl6Rg1bNulRw0IZrMC9DVvche2f7IapgUNGu
/Cg/6rvUVXflIX8ZfzVe2S4Z580k6PJC31qM/36HsLNFk9ZEjivlXDG/f+4bf3qwHzHXMfDs7vv9
3b1BrX89HnD8oeFw/XUx4SSn6PSYSa2c5TkwI7QZKgw1C995ST4O8W/61HCvet040lUXBVPp/iNU
ONOYt+CnN4lyTvfwyqhbm8sWd4lLffuJnbsmBAv//YWuvl+Y/LfQqoIQUmyjUpM0Nuy+UZD1Ug+k
9gcaqFvV9tUbcSFjUeWLG5EkDa0aBTIkzZNfzDqQ6zPxCSYozhtu7eqbZYEoCtwaQKeJvNI4s9qg
oFE822UUl78M80HeYqNanr0bJQSab8GILgG04NT2hIN/HuHimZCgLYFSc/PksTFd+dmY9pmxcfe2
pAlbN6fJUGoE0ro4mixXfYqXNAgoa16bjXzAqj25WNdyiBeHJPO+SFQGSXbpo6Zcp88tKJ/ZL/AC
3de4NW0w4X/DHQbqVRYxK2o3J2kPt+mc/S0SNzT7zFXyHwREk8oWeHz1PbyUJSyKIDM21kOnnvmT
DGfCyVxJ+a2NlucQjzx14OPZ2MU1BbwUuJznxS6aQ2ZYswOBhc7cvN5pxkf5z/39W1OJCxFiysrm
CiNaDBEgTKoC/vjJHup3NMalG/mPVWt0KUgImJpxYqDjhCCj5Xspsb2Uv8egMex+cpxZm5wm/XV4
bVOgBDNzQ++3Ts4SnAt7IgkD7Eg9p86Bxz4Oj9ZQELd+qb2s2YgUNpcqvHAgGKKUqVgq7cISfFDl
Hi2fEviaHjPyDWQSXtmH2bCjWwNJV58ZVFEAHVkQJAA+XeuLTvW2UkuqnqvUw7TiScOwez/Rd13z
NL2VoVHvJwzlxiiUEiWAkI/+fV0S59t8xUhgcViaSxAngc35Wr4KCGyMO4pEXA905WvdeLM/eUag
kQPmMsnmI9X3k+47z062ETitZc+Bz/mvaOGqSECaYtIYRBu/w2JnhHyP69k9Si5IE8IQg1lrD1i6
xov31ou+IyCyOqgPquyq+EeKpEh/5N6QIm1wf0vWHsT/fhZaT693JDdoNSI5LZ9RN3CRfn2xNvZ8
7f6iWwkMEcC0LrCAawGJ1DZTPHbKeURmNWpSf0TjTOolb0i6bjjIa0W6ZTodGj2RhQH7jXC8MzH6
MtEn+KK+8iv2T713QAXpJfbiDbu3tig8HqjOYeI12LqFCzTNXVkko6KcgTwZC7aLHeJPGOozMkwz
7Vo365/LZqs9ZFV7l8YJdLUt3Mhi0rCJAdKdGxvB965yeQqyy4A+G++xWz0HxesDedjy7dfKE2Bj
B1cOPCaAWsWSD9M0xufCUc6F+9A9HseotNw29BJf/3ZfDVctA8qBABEhlpXB+3KtJu3UFWnagi0x
mz9H6R/J2o/JH5Pu66CJuhzUIb4so03dy37k40O7RfG2ep4X0gUvR9Lp7IA6GNLNh4FE+s82+V7Y
+y55AjlDvAXCXoswMLoFaSEgaJH9venyyij+as7U8xwV/P9I+64e541l219EgDm8NqMCZ6SZ0aQX
YiJzzvz1Z3EO9rHU4hWxff0BhmHDKnaqrq5atZbOAxaskXJ6FTJIUbakjpEnMis3i530qy7NRxGo
cyTM8sKRNhxjDP5v5gPoMb3dXoP5JFKhHiA7aNKEkwKSkO5cRROowOUqN540vOKnMrS0ZK3sunRC
L2xQ91w7pp3MZ7DB1CJ0Q1I0DIh7uT71rTNUbuS7A7oGKlUvgEnPy3uu+v/+AuroZtXIt1OMunc+
mmEN9ZwJL/VaNAdEZxyzAwvBzNREcq8hdT9YopZuynoFI7U402DkAU2NAqZNuvYA7sR6aAd2PI1C
9z54is5E0cpi/uHurlbzzAYVSqsK6EjLCTM92qMd7YNNsKnN93uf4I/dkOEByaWNeC+Tt+1jS9Yy
wEv1hrlPFZpBs4fEub48z1ErcUMyoMD+6r5/+iTXGT21GyfWbRT2T7h3SU9qJ7CP/y18Gy/Zc8N0
nW9sgNOQNeAK2smu5Tul/eiz12SNeHLh2rywQgWLaj7laCnBLmrSMNW1sj3UqepMEVJubMtYtw/m
/2MywWg4t6nCEVOnpgj+M5mt3hiuew+eDDs0J/JAMJtvKmk3pfV4/F5TkFvapnj4AZUE/i0FnCrU
Gg6sNHYSanKcvI39B15e0xv8c3T0Jj2zQAf3nDBEFbJaKMqSHu3Zrmx3gPLdP2FzJiR61lzNHfSG
fKU6SBkIiNwN3hw2gf6EssrPC2G26LHQOR3ZdZ0RSL+Wv/9L+t76PmqZGZDz+FmI7wPYDvlFZP0S
K7JyO3e9g7dJddu8O0VmbFV2aiUQVc10tGBbmY6g4/YWWLqJ8Xr8v7WgHwip2muAPUzTCXhDURdC
8p4ZuTvdjdG/2WznligHKSsVV5ca6sCglkFSBpOOIaubwOgIQDlvPmqUj4gS+11mrzVx/QWDt+ab
ChZjeJNUk/9svz9NsF0CZhlsUoKwg2DRB3L4aq3C7Ejj/OxfQK1AHpHq1RPXN+rdKkpo8bpCAQd9
0ijcX3NJiGItCF4wjZiL6imPnfyoGmCrFoXHlENrj5W1KrqE9TX+gqXnoHpul4qGMllq1SaBXd5O
AbSpfzyN6KnlGCu7aiGjfGGHinu6sIfEUAw7MWksdmtIE9FPPfleMbPkLWdxKCgUoG0RDUKXjgSk
NCFfyj0LM9LX/f1TaW98UC8b03MORl3ieHcrr63F43JukRrY5KPOA2JxwAWLQyY1AOvpfYJ04kYy
un3gatKdt4YaWlw0RHRz2+zMD0dnehi095Ui2BFPLrgRBP09jG1/o8mgidNVc2VGlxbu3Bb10gmR
F1b5eMSzrSXuaw8aG12ZXMOUuhVLfzUU+kjOqg5QuEJIiGjlcu3UYPS0sueAsWZVvbVLZa/hFHLb
dGOTB59MxKot/Tdz0cOQ2Med8PQs3j1rUCOEK1xb1aULCYRj6MIFW6OGdOTlt4CnZMo4EaN2o1f/
qOjcVoeKAXbQLw7/yqb9Y+O5Hvg/xijf3yuJ1/vVvJy7yfp8t95bG3Q5Wwtb9+FB0zuS7A5PP+aL
+VHqL5U9nBLdSUzN8B/X35tLIGyofyLkAC8EGNdojATo4+JEY1ALaDox241xit47MMiho0k2ayDr
txKI9AxtGvJ7lvFxWXngW4szOX8O5YzdSCjN2RE7KXddHib439ArKEyicl/jLxK2vra5vUEXQxaw
bwPSIYAXBZ99uVTMFAYFmPTmvILh2ehjFXvdY43IMXA3aptj/vnLGM5O2kDRR19Duywkd6EBAdgD
KjhAe9Bg6zIrVKjdIANfT+bEfQrc08hYASmkUb89zDVD84Y9y3+qUSoEHpL9p045vYttoYfdscCE
FtyKocVw/nxI1HxGspBjSEijKBkxXneIR8C015vVW6ASyURORUJXwkHdFTrDkG/n+fY4l1IPoJZF
f89cN7lezrTqND9JYb6ofB0i1JLwA8kw0oahLjK/oNrRWZAYdSUqjqQutpxvgnbq6fZHLO6pmUKf
F1C1BniWcupNVniJGjfcKfPteDcR7eOltuzGJwfbNP23u+32qLzB63Br2m/cwgWmzWcPBWwotWBP
UeucMgL6TgEebLcxcZF26c1pxHxXSDAdhUNLVsK9peUG2wAIw2fqCvANUMs9xGoihvN87wToDA/k
pfrN0ONRkDuCUgi4k4xyl+nC5tlxbk/yPBLK64HLe35oAN4G+UjK3ZcD/I9Q8ewp6y0tey/9r6bf
Q/ChBb4eJPQdv1YfmUdyyyB1hCQ+k9QBibZT9MXlrsJVhqyugf0Wjike2jMRFJ7WMhzS5fKlPAtB
zBI20s4dO3PS0ZiZNSudkUuYowsr1PYUZVAQBCGsTLXub+/DY+ywpkC4L17ziWiA6rfWnbR/Zgtz
ZbssHc85k4AUHXp7QfFA3VWhHIC8qIO3VbMQrISPGrfPUzONTQBLygGN2kxJhh9FJiOjJ/Up/7y9
aRaGDufAAekFgC2iZZpuJwQBbtpNDQ/sKH9UvmYoRmzanHLHvnohcYBCqE3PnA63zfLXUdClWWpd
JzFgMjWH2aw6yiNoEjOA6lzNUnun6ogKJudCsTQDn5AGH9IDizyHZIj77lmLjbJaiU6ufQQ+BpK7
YPoGsQ3y0JebrPP7OsZblkf4twlJsFsr2sz//+VBufx96qAghS70CbSKT4BLElnZiGGgI7WoSxM6
Vh9FmdHZ2tUioxw3+eQ23doeuz6ol/apyUYSAvKC8/j4keQvw6GWnrzY8FLwKH1MH7F8D/lf5Tsn
IwF+9fZCL4TWl7apo1UoYyeUEsaeJDpqVl1dECY/DC9l7VTASZtivVZKmAPoq9kGpQziiJnzmW6e
avlmjKUSuXYIpiRAa7KQ/yRKm6CBUull8RFMwexjW4edUXbTJOk9hGUEklSxLBOxZAEt7FJJGK0B
mjm7KY2LAgT5/fAZT/34kbPp9J0rfpmatyfq2tFhns6+mnoWTGOYQBoDCKFKDAgLBVEBuO042ElD
rUdqsmJtYUegaWHG7c5YT4gSXe54jmvAuY1mqVMovYjlRo2e0jXRpuvrCBoDKlQzgOUEoRCNS2kT
tRdAxjBjYMC3XSf6WNYbJogNpXgWEqNPIFaar6VA5pNErf0ffQeofsCLJdNVQgWsNW0L+vvTFFeR
HaTJx9AFzEpEtxBTIKkGSvhZwZ2bObEuZy/rxdT3woA/yTXg/cm2rsAq57YBD5CsZ3VdGZG6mgwQ
vIbpK+i/2vSYZqD4jb7WsFULxRd8CtrEBVwhUOyhW+39Om5lcJnzJ1CZP5V6aUjmJtwWu9owVTKZ
mUiElVhuoQQNkzPieyYzRpc65U2YQB1bVkKpbjzmpEZuONVFg7sb9LvYkP5F/IYsNBqyUYEE9w0i
q8u5xqMJYsV9AhBBgpsIMMbim/3g9VQPdZUjYL5tX2X8y4f+JbJvn8iFlxuqkZhZII7AcYQ24UvT
4SgzHoPg4xTkBHWskYSOt2l2kC9E8nbXmNufcgPY/QlPx81t0wsu7Nzy3+159jhBW2aa+HwhnLgu
1pnCZnuS9oBumhO0q4MVX7A2Tp4KQRh+6nOGwTjZ38KAepix8bepjm5Q774yRbSHeUggNnYckHKt
nrZ4lM7m+O/hcDbSRp3E1IthuzgMDWntzPB3AnrudDYwdWg1tTvMr56+/IuUz8Xi0tFygwi+jRUY
Vgoj/hD15F4a9pLOPiHASKKVAGPpFkReCWxnSA3OPMbUVsrAFwOXNQChMuyGTu808u1LVqEZwEb3
wcdUr0Filhz8mUFaP4KfODCZdx2uXQD4RzIAi4A4do8Wd2nb7z+8l22CN8ja633NKrWTkOgemnKA
1SHds5let3Yr/6uRgTZCnoU3wYNIOQSm59smjgTgbfjnhhE3AjcZDRcRiT+VAlGZTcqq71z2W3tW
wlt85DCe09crV8DC5QZCvhlqiluUgzzcpWtIgjgv2DATTr0+bJLPduNbmM+12GkuDlG32bkVehGL
fEjQfwgropsS8X0wWpt7L1/zDcr4awn8hXcr7ns8XOc2d7D90k/0scE1k8h/QzJSR2wQkuvDg/r0
1X+pXycehJZE3vHudI+G38ASCiI+gF3uv/Z7F99AXaxDPUlxLuEbYrTfaHoYHoStl5P+M8hXFnDh
3XU5XGobhQmEzdp5uPcTkb9t3yYvRNj+5qbm1GvFqIVjgQ4SgKbmqZ3TsZe7halGLxpmW65kfq/u
kuVfxxsOpI0AKv5BFs5caMvLfq4JuXCqrOyJ163UeQjt2mAtM3/DNjFuLxG38JjBYP4xN3/Ombkq
VlQAcec1IpVV//Y2gNW4Dtn7dv/YOt2afPlSuAGnOeO5gZ9hAZi9tAfZybKIs1Y4eWlE+m0nmLzq
Rp/hERQuRDx01QM77WuQlK+Mc+EOBpU/stVwNIBWiNRebCMk0/q450/GKw8VV4JGw7uADKf+EYmj
4xpeZwFkNueocAuARhC8d+Ic2Z5Na6NC4CFoCgBLUrMA4aKme21oJGyCHsbY9BPVyLwEc7AvIEjf
gxI+EI4cmEfroDe78cQlu2DaJjmY0XOnAQik2MeQRQoeew5qlbr8LgR4Xhps952gjrLGSLtAXoOv
R5VBm8vcyHJTkwW1Pq7opZY/PRsTTzpnE+udw8I54oVXovv0gd8ZtYJ8MQh1bq/TAr/LpWnqIEd9
KcWpjztnPPJHFPuMxvCOkCAjUA8XXtjKNN+Qe9PFkLy92Xed62Srje2LexQPAbAygwGax9PgcvEG
H01dEPFDhxCJkMXJdShZNjr6QY/9v3jLz2+O/zNFzbTshcAJTzD1bBiv4rb0ScwQzmURoDmOuIJ2
+ZOap28gMBPMIlRQ7YYG1uXAkH1T/CrG1Sq91h/ss7IbjO5JuIvNJ0W39xwoZAISHKvT46NwOlWE
mC+ZsyfI5z4efWvlRC5kaUBd+M+3UAutDKOQCYwKODYaTUHJZEkilltcy1gsnXsQWaKzH9g56DZR
T+NOKpV4VCfh1EgPkUbSzPbNAaFhZobx6fbeXYq8oSbxjy3qYhiZgffGnIXrNtAcoz2C9/EzPDHm
aO2zD5Vst06h/+orVpdybxdWKY/aodpRRz0vnOYSwEi4vbeVt90TkY2Dud9XhLc+pkkPHEmvv28P
eOmqAp8NsgJQ70M6mprbENqlUxvLeGmoetf5pH+M+rfbJpZ2ifDXusoD+iL9PZjP/Gg1hVzI1xhc
AqLeWKuI0O6jdBusRPQLPWXzswVkGshLz1kmajfyja8qKYOh9GgnG5/9F7QOH2oQMnQOIen+CxsU
T+Kvjvww5qdQk2C0uZXZlJem8/wbqCi0lsTA50IV1LhSzqCtKa4Tyc6ESXvRyqA8NdAFf/I5SfmR
PU1ujbyFxjWBVorigp0evYBa2TWp2fRjxqFDpBwFIsUIMYhcxOwnn4oA5uQdikqkLJla0gWfCXDc
Iy9D3y0XJchT+VL2lchimliylypmxbSfE1pO7sagLToCLtX2DXj8dgO2w7Y0Uo2RTgpfy095kSUH
Pq86pCwavih1aOCUuS5ksuCbNRBNPv45GN+iXKmQK+WKwmFEiDaRRtEAOA8i1Y0lIXGKRJmcoJD9
b15CzVdvRQn0zVmTcWRKQQisZjyzSYpMCUnCFUqnFzyEpNEun7A9tGvQhklAJQDodBZUH2D+rlgi
933r6WjUjT9TTFVNkJdgu5VAd/HG+GfpoJF66Vj7sENjJ6j5TtFTqQLkLD1qI+jWcsJsgp1nar7l
B9btk7EY8p7bpL2NKtdjhpLrKdjLevB4Hxn+kbM58EIkZmJLKwdxoeaHE4IKMhqocdqvOgbUPsm0
KPOwO81gb3SW68ZOCWBSTl6lezCgfeSFLpaGnOg6k9vGym2xPFrwl8KJIwOJlsDLGZbE0BvlIRVP
IpS7meOUH+NnEY1CFWE32FOKAMKiWY/jblzDxs2/TF+aEEL/j2X6BvFzPi0mKRRPGlg89ZgIlc3n
+xzs8d1hJRxY9ACILaDgCJ8q0RAP9ISmFRShRDy4X8ER23YADaxUL5Y93ZkN8XIi02LkQ4mFjcpy
dyAXAWdQYDz8eJa/73Ribp3HX0fZPKur79/FwQEyCcp21MbYP/d35soZYWJGzp/E0y6EmduHYQ5c
rtbo7LepiK1F6lgR5t8eT+b2FAAAePv3lw/4mQEqclKkIZK1AgbUyPHsAMDCV3CtA82Ecp5SkEk4
5q1MtHzfNytB21+0eWts1NVUKik2YAnTuem67/cW0FqkL4H3Advgfl9u7u62PDEelYj4xtq1uBQ9
zTDX/6wZdeoGPyoiP2DFue3AHX/f8R4hookGoc1DsrOL35e39OluewKC5Oggh/CvDv0/5mlUKpTz
WKGPMPTuldvfzw8Az3hQ9PH+sQH60Y5WdtGik8GDDXE/nqcA2VNTPUx5DZEsuNQYaEd31KE805jj
0xY8O9/eGp/j0tyeG6PmVhv6yJ9GCWkE0Yy3ip48ONzbyrad7wB672Dt4FFATY7cPnUusi72GyhB
ikhVWMWOtXTn+O20a2+2pRwCnvTIV8zs8pA2uHQpHc4FtITgIcNK936tz5JkHu6FT213v3nrzOBB
rYw7XYjJqTvFxuPtMS5FiAD6oaOJBbU5vuDSeKK0qVB2vHiK5M9y/Bjzp5T5GHnztpUFQCzi+jMz
1BjBpp5BQkyA93qdvWagdwcoN6gl+XzySYDzIBKyZ47QLd7rjS7HIK8MrZEwhmaAu6tFxeH2By3u
HmBDgBqFwAkIXi6HXQR8Ce58RTyx78x90ttyu8l5Ax0U8uHfGJIF9N/j2YjlvTSk8CWn5WognRpD
lS3hk/WcLDO72Cm039uW/ri/r3Yr6l4SVDWRrKFRhYzvM0WawlRu1qZCmMfJmgQ92by7FoitH9G0
++PPySnoQh+TXzMj8ROoNNMDupJDA9R+p9vfs1TNQL0ZPEjgnp+xVvO+P7uxvJTROD/A1jLcXner
fU5Q1terl2SX7qVtIOutvnZi+aWb7NwmdT1DLzZgmgQ2EWgg+wH6rZlQd3i0sM2I/UX2ZlPqpjNT
sB6N55UBLx1kNB0BvgK0E+CzlLuoG3FmOoC/ZR6hPWcJyasaPAigCRoyE7xn0VDoamkj/GKwu9eS
8It37Ll16o4Vw27KRXWch+4a1UF7UVi0/hI10n/BfuesjHUOyenNhqgAEpAzkQeykZeLO6ke1HFC
WTylaIdpNqXtV3oWKEYcdegLV40hMprg67bRxbv83OgcI53tqDYcs7pAeIuY/fnVcwHlIu59TTY/
/eFweMn3e0G/0x1Hf15zFwvbCpwBwAcgfgfPGq07EJeRF8l1Kp34X5CU9EjzGuCqGRj79gAXYrwL
M9SJyUU/iZuhgLOQpsKeIhVzyoSRPnqoQNw2tZRtAbQbkSxoBGelR+qy9mXIB05dKZ2QiyQzY+qD
fbD1igTkEXjWlaMx74aL3YLLDdZwLiCIh0uGumXiiS0hjeL3p0xNfCNoMbC2D9qVW+Y68TqbgdaF
DL8zp/+pA9gjEy9Vvtqdhvv4jjMEJ3WRFv8BXZcd6pL70piiURtad1wZ3p8Iy9X4zgxTZ0+CJFIG
Rpseck13XrVjHpuNkG7CwAKqtWs+FP47HfVAl/dousmtOLA+tY9ENFM8z7U3vq5JY6QPpRG65Wls
N3H4An6KhNeTfWBD4bju0J1RGzXCZtN/yu9z6PjttRMXvaipHhipT6rkfihsqdTrEHRgTvEolwfI
fpAKDWoMiZzsowQHSq1ZPo93rugUaPPdhgCBRvuUM3reSPUYNUqSAeEnqWYvAI7CNyS+G+bufbeU
UoLGIBTbG+YFbCbIC4hm4IqfUb3a2j5fiLemktqXmheiGK0q3UlCQ/9zXepCAzrkPQcyP3yMcpQY
sw5M9eH2cbiKB/52DmpSHArh0F2i3JkaQwdGmReQs4J7BbkqzydrVHZrNijv1eUo7lcFbOxEG91v
xY5fO9NXTpkaBbX/h6EY1dLHMQNZvZHdN4AqPMfYIqTceR+3J+waa0PZorZ8P5aZ1HGzLYJmQSl3
hMSUjnceKQinl1a/4/RHbU0cfXEKAYHBGxjBGzjzLy+AdJTLumFjGG3q1mq9JCEjFw9m3m+qFIij
oRmes4BdY6y6xoXOg0UxA73OcGPAUlF28yhVsg5LF0Xv7IR+NR7dMHdZyM144polAhgnB1v+Dvl9
8cPeV6oBWQEitivB5ByVXp2Ns8+g5hy4yTFjs6ifq/2ZxaAMXmHInhminlPep4pg3V7kv2rpLYPU
YYykfBKHBvMtllYDMRENigFhtKlEo/nKJaJMEBDIQfmmywc1NNNNrDj5F/fT9QbkcCaT/eaAIsxf
bn/V6mpQwXsdhG0Ovfd56+WJE7cPEqcHn37xpOlpTsRN+9qH+xhTkpFaNmJmF44r7uK6zoYNoYCd
AaEehDtQXL3cEBmf1m1aSP2plnehjBzxITtAbbjJ4XLfJC8jgyNlJNmUErQV0DISEe2BC18GwRpV
eHZzQPOLhFxuT4TIFnpXFjfSKs5myZXO9+BMYIkgnM7+j6iOiXwm4yMrIm+jAQsoHzNxIze2P9hJ
uI2l91o7SMLjygItXfdolZ6ZMiDfgpfP5ewIeFXWjNwMUO/Yc+FDPQ36NIB+ugwPkfA+yCwofbYV
b3FeZDIhPk57r9oV5Cv9FID2HPQJVPTqcXh84XlL7d2Y8ZRaatFk9Srar9ghakTUNzws7dxO7bDV
gVQbndhCG4jrPQBZZchuBiiJ9Pfn9oTM7uHsGF19CjUfDCBlQPNP7IkFrF2IocDL3gHM7aUrY6bf
ALQhjvKPAigYupiBoQoMhyH3PXgHtSwIuO1MqZKsJtXTndA2IMt5H9tsxVtQ3unKOBXk+eHUiXnN
sqcmf8o/vPRxYiGT6IScAUFFmVlJrlFXwZW1efOfvQU4llEbZsTyxijmyE9h30M2pzXS6j6FftTt
9VudV+q4e4nGDrmENsxsw5p+bZWsk0HwCIQ7kd7A+zuSOazSa/ytFr1tgLcAsQIk4FWIKVNDDKtR
mXisJsqhnWpDnsWKQKcNtQigL7nPNYabxVHOlEZwFRDeAczz0l4bsSBFBRT/FImmlOgQxIw2muCU
4wFBZJD81ppd4cblvK+V6V1aS1yvkP4TwUYD/O6l4Skulcgb0X4mtIH3LLdjbw88Kmp55vNESIPx
fQy79JlRhWjDscoICeQRbXhJ/pZO1W/Mpb1dK2J+TICFu59yHrglVvooxih3bn/p0kFGIRydTBBf
m1XSLz8UopNBnnj40LC2WtyGAWfnhqBm+m0zdLrsb3PPkQYQJJDWQ7v8pZ2u8+oe5QwQglYG6kR6
dABL5yE9ymb03dsNaO4ZUzL3ihVuJLs30g1rlSiVgdz0GBvaBqIFiNdDi1kLMOcjTO/I8++id0jO
8Z4g4LsU/kdOE6ezmjo0B6R1fP9d6fGMETJdWrE6/+iZUWjezczDoNlSAHsGBonyK6j19LHWdIIr
hehI9bIMDPehhUa+VXj1vM+uLCFhDtoYHhcGDebOqslPEOnxbiE3nCt1zXvXAGDUZnJhpbl/4ESA
VEuGY/RO4Xwj5krA5QR0tk1TeV+Gzbgy8nmZ6e9BtyygUGCDQmJ93o5nPm4qmK4XPFZwgfkiVfoj
eM+3N9pVFD/PLXgrZ6FZTDGSz5cWwKSObsCaE9xaZKOIcK1Q22rpRU4ujhD5Y2u+eg5LoGwMiPGG
ARGkKuHBNpn4Dd6aTDuYfdsMjB7wUh7oCRtkka61Tfq28p3zd1AzgWQ/gEOzcwIbDLXxtHIICqAG
BVcpanBqxIlit3HV7XJfK40RURrahyqNgOUAScVS/WyZdly5cKizP29DoBWxBSGEBlIuOmXcS7HS
9lUrupH6IbRbv9ScTEut1ONXGvCoe/TPkABYNLYgAssrzffRE/wxamv0UBRjZoodnleQDZIRWSa5
LbFFZBblkFgg9QjsbhDWOMGuyjjzQBG2zXQpArI29J5AFjmquG4Q3TyUdmIekoiNDmNTOwMb7ny0
bHcCmrY+AC1BAa/RfYkzivTQTe3K7l8492hOgXYpND8BeKS5zxVPGlpU8EUXmoZW2XJgzwCdHadx
T7c319LCIlZEiyoqMEidU5GExsZNFfGFhOw0KHDqyR6BM+wByGHDFUuLIzqzRN1zfFipua/mkhtX
lZE0L2Eabmt25WU+30H0UUGGDTMD14FLlXIaVVF4kt8MkiuJdWhI/QDgoQRmDAVZpKSVZX3k2upf
LJU0N6VAJh5dtzQyTsy8Gt8IUvOhL0WnH5XB4NH5axVNmVj/9WoBRoGgHkgGKF7Q7F5JIMg1/ia6
flEcZC3Vp4DdS9V3qawBlamoZD6Hs5AmAFoSKFOQ6770jWMRBlpelmBql+Qto2wLITQCJMlKdOJX
Pxm/MrAriMifPXBCiCoSsgAwU74YqIauaJtRciFoxbZGB3lNHlueA1YKGMdKH8pA2wHdHL+qacZp
pAH7u60wWYQkn1jmtdNzo3SHelMIQm25AyNbIglVQFRv8sEvLTXBt8in6DkDJQSI5xl/YvejohRg
HYqUNYkeOpj839mDTC10TxErgSvzcvYEj5Nb0KVILjvqfBkSxRtJwsR24b8NKqtHaJAuAJOOOTL2
A8HI12J2Klb5+wAF1wUAqCBRRMf75QeIAiRKZ/VzV/EjXcy9hz5Bf1L9IgTRXYPiyDZtEbDgLYRa
4Er8Rkfu/2sbZJEgisHo8Qi+tD1A3UlUJkVy+eEjRFclX3nvcX1Aj6BehIAB49kg80NBlNq+fToW
7g6gs9EhjrobwHg0/D2Na2WIpFJ2vQ7aoN7go36cNoyTddrkQEk8N9VK5WKIVQzgOdEGwbxtf8HD
IZBHgAy8IdJzdL9/KUwT4qsOgq1tJRj+kCeGFGmFXobCWsHrKjmF84K7AdULdFaCnYPmqQGfERpT
A0Rr0RSZAiMakfZWht793KPqCeDOr804b8Gm1Vly9eSLDWE6Z8ycQror/J9ktLUAHMaQzamh/ZAg
Uy9wltLoWrSmgre0HSBujBo/7jP4x6svBcIA/zYRXJF788rQKGvtu8piQ+X3szA30IFWNQhOHdcr
PuWqBouiPhzY3BykgKEcU3W5Eb0pZ9QIgRMiWt+BFqXteQ5W7VUtkOIGcljds2XiiLFkKwKg4q0T
hI3jZYNVSYGTBPLD7e1xfTfNn4NIE7c6PorOSIVg1E2DZJTdKDRB9sPc3fHjS75Gz7toBWdp1qjC
64DehJUST1JQsbLLSkCfg74Fma6omsstLQR9AWBFL5b6X1/tUPFF5ZkD3wTM0tfSKERq4Xmh4ub1
1Nte7RVGxPMom3RjtPIIvT7j6LLiEasDBAbkJe3YKraQ5aoRZUQRml4kwrFCMblP87sJ6UXVbyGO
LCO6aA6312522JdxBcwCwgjNSAVsQrRyJPrmA7SkyLLLZE9jdQiGr8R3a7iR22YWR3dmhro3eCZL
RtZXZVeIcgtMFD/cxCHD0t5HvXjnIRINfNnomRXs0trgKIeNg5ulLUIAF/dq7AyKq2zVYIXlfmFb
YgLRh4+YVQOfEHUWu6CtoFYJ0pmymtXNA9nfBUNRbpIkSw2VKRoQRtdrolTXDnletX+Mzv/97AnZ
BJOsBLGvuB2QqYbMKsA8d/mrX3rNiutf8HIwhWQ43s08FpAu8maNN0p9jH2ZaR+h5z0omgPPpPMJ
kmX8Lq62XQB08tp+WRzgmVUqei+LTkqH+TTAmaOEj1i3I/608vabl+Zq7yOgBrZgpkahWaAKTmYC
P5VkV04NbnLKNR215UH88/vUppcLEWjkDr+PJx5JGuDUn2VvrXlszQi1x/mkqjOmnU/WwBkVSFS8
SNoXonH7/C5akZBGhA9U4eLn83224XwtkkFSo8H5aj7Q6+XI6W2afauIbq3blhYXBdEGAsy564AO
svyuGEp+xu9HUhI7MheVehEz3L+wggY/EbAeJB9UmotbLdkqBjhQcfuMyzdqzxUgkEP8dnss128N
wOOARUPkP/Mz0rxoMQSG5MBrVDdj09qs0pIFMiBRycBo9RZkB8Cs5uVnEihrqe0lw8CMoeQ9X8ga
ndVIwd88Muygul4PJihRTmVUZfLUUJDON4dIgYJKw9e2FGdr7dF/nfTUoQKWBqnmvzYx5KEud4og
9BkbML3qSsXTxD4HDWTsw96Z0oRk4TuSimbMOSLq/Z207ea8DtjXVLkiENslGhr7ArXeAilgh2y4
VWoOyYjVNuDrNwT8GBq9ELJBwwqUtZef6KdJVCghg3PfJNFP7+fFU8uwHgI3r7wH5XMOQJcQG0ij
iHYhT/tykhGGqiXwjR4YrtVAaK2S66V79D2xehWJ6inSZuk8WS6NlmM+h3SKH0KW6Vd27cItKs2p
svnxg3c5TbNatIWoJiO8ojJxejRKBgua1e4lYDdT/tWUB26twWHhMCIiQQgEWVCo9dGV+TEctWL0
MsUdJaY1uUR59xrgf2+fkquyK8JZ9LyiQiDhisG2ofykUnZ5Xpee7KKfyc01M1V2Ie82aZASNPP4
WmBN46fs/WRRAKqke7+7G71mB1CO4BV3HKjAQrXf1XgOVSQG6Zz61KpOye/z2sg0Mw5CiG7J1Urc
pCwcMUwKcMSgCZl5UmaPeeYRGbGoa8DHGJeduBx7O6m8R06utKewkVGRG2KBtflW6VIjSkUccJEP
NF9vymz8bYHqa0kpyNxkcewQgkQ2KPM3r9JCnyi8x5ZEVpJsI4s9w5FAiXl0qqdMeRdIafM1TFDG
Jlkfh4LBxdMsn6hJgcELYcbqNeLw2uhCr0OJIW/axGTQOtobRRC1qS5UUQz9r2zU3qWyVsDNx6Sl
66lagUZn3wN7Gp9ISWuiRxcsHIE21lvEjN6DWiTcqxjEKIZ1NY/8RS7FXAtf5jEKmP64ONKzONVs
8OGIL/7/cHZmO24jy9Z+IgKch1uSkko1UGWXy9MNYbdtzvPMp/8/1gH+U6IEEXUaG92+2Q5lMjIz
hrVWzEo92Nao1a9tmImxXfdN/i01WlK1oCkCkhaNYZ2pFJSJWw415BlfFgJHsCIexyabms6dBmYF
3uu9QX5Z1xRpd1pX6NEhC2q9PDbARH6KvSDJO6GNCvWga1P1s6AW/kMP+izfs0V+4BhdPg93QUEr
zk5nWSt3qVLmL2Kn1MZGeHsBXpDelOkhANHXoZ2xRsUK9awIAheLV4/xjABWEtSMlmtMrXRkOZZG
O+mopCqtgFqeIOjofIVW+mwIMkPJwtmaHoqKERvibMp7pR9i0Da9NPyx6jT4mmVF88GYFewACrBo
LfGiU7JYdyAQ+LfauREo7EVieSik1jpKJdhOq+j9h2iQ250fih8NlP/HqGXShFwGC6x5PGItRWLR
R/rTlNwx7LJQ3bnYSc2eKdO72xfKOlhZLFmKyuNOXqMhDX5+NGsxZMCLUpLTWAryOfpXFNCP1IU+
mF1ISw9vyZtAl0EjMFcvXYauXClmIuUg9Ov4pLKvOybKpUqzcUG+xdjv39TF0iLFtCjyG6ZiraLh
FGnJue9b7WmK/zAc56TE1WHoH6Mc6a9eO42mchDzT21i/UqGaMO1128OtiEv6JAI8BVWurKtVdYs
zHArn/wJNVs53tdKbee5dm/EjNcE5iGB9NhiTyxfaLXgM6OrKp+iAWRNTYwq4a8wfRVCR0NP7qNe
QgAI4VsH6rz8YWUjtfQmiXn5njq0rMI2RoYQZUR13Ni/i4CIDTQQPYTXrUvUENYo447mtyTXkvkk
Fbl5SBtT9AZQAY4QyNIeoRfZDVKdydUj2mFxaM7fG70p92ZvfU8MuXuYskF6mnwipbTWyv2ktQpj
5XUGgtMWP6p9Vj/4Wq7vfSkMN/zugkW9/HQGueBxQH4ImFa5RTR3haI2sf8UpQEIFxQiQiFjTLi4
F/1H3zxU6oNVG44IgzTwhcdhqnd5ic682Dll5mrCizEEuzqQ7DpMUXjb+n0X1WjKv5QJFxIGhVHy
09Xva+skgJ47+U+S9BdsbRhXe6n5lOzUKnBzcd7VA8UwKDa11DwW9daXXQdHi3W0ngEhLYUbzVyd
DLnN+eBN6j9lPaCBImLiZejrP2576dU1Whby1kSsS49y5aaCFBqo2mrEGUP1TzHKnRXLd/5fwXcU
4Snymy8AsPdaIO3jPnOCWPxy2/7lXarIkDwYBU5lCsDZKswJC5nmD6Hsk6nmdiBmezGM3aZOPnwY
z82srmxF90MQ3pPwJEeT3WoHofwjRcaGkYtaBl8MEVBklSgfSkSbq71soHEHiW8JT7WZHOSht5Ht
0wfgB9qPui9B9jW+Y5Ygk6d048W9AOYvphnda5EIorcAu/v8TcriVujlPA48XzrUpeEKqnGHdU1/
9qUWKkANXVL7nSr9i9C1z12m/se8iJYh3Jow3gP3o4D9jDa2+WHM49sPQxeUAj6bQ4/4/IeFlMgT
vcoCr292yuAZTeIoeuRVxT7VjoaBJmvvBvnnTEbEOd23VgyD+7MaM2G2N10pu5NqpA/j1xh0jvW5
q1GjYijSeBfDGNEhBDAezmzUDfrn5ZtEukCSyavIXoIbPv/NRd/Gii+X/GZhP4lMKtNNWl9dVOyK
2HBMka0rTVvwa3PjMr98lxbDPMNQ6xa48nqzwlhF57MNPCuSvQFozGRUnqzquyQLj7cP3qWptz7v
Ir1AiZ8Z3edrTCUjkNKwT7zKN023NeJ9o0rzLsh/TvW8/7AtViTLPPEQYahYrGxRuZAydU69qgSW
QH/vLsj9e3p9jqpln2/buvx22pmtFe7HkNOyQmUn9eYp9flw/uAW0+RaamPu89D8HgvqvA/FJDoG
Ytzc3TZ+ZVMphhCsIQJGe2Yd+FY+7kTlIvWE+FEM9nrxmNaRa3VbXawrERvc0qVYJumLaNW6y0w1
u2b4c5x55GZOF6h2Ub+W6j8KD7uZTm+KcER4qHLB1QpjIyy9fJY0lLEJ2QhyyanXxFPFHFPfaoPM
45e1L2mlSg+Zliifbu/kOv0l4XmTn6V4SseeoPTcZarZ901jTDJP6/3ofqRD54Q9OoOLXDbiTaGo
vGbUEQMmeNf+hrtes00wTD4HpJE3aWU79QsxH4Um8/yM8QrxTlSrxAmF2OkHKgay8qlUyu8fX66u
LxxofIc/rE5jJXWyYHVK5gVtgT43PqscjPg7+7xPmtZJ+q+37S032HkADGaFjivQSc4/+Mnz7TVl
xh0ro5Z5eR8rImWPIQwEF7W8IX+uxyKWD1ZizvUdaKPE/HPb9jUHWlRPAanivVQQz223U5FWTTNn
3pwxqXyeWrqnipq7H7dCX42jQbpPbLHcE+/qJ7KQFGCSxMxL2jzjbhOlk1VK00YqeCV8WhDrPPno
qwHqX8MMg2wQs6T1M4/Oom0Azm+Hw5T2d6iwOWE47gUt2LW6HWbmi+B3Tyj4O7fXeSWIRjlHXghI
KATrF0GHaNBisLQp86JALmxRj9t9ZWSeaGS/ZK3z9904h3aC3vJeh/Xh5Or8y6gA6dbitPebRj/k
bfpl5Kg5SD5b9oJRdIJW7naGkqn7iNbrx18e0DGU4EnUEf5dy7VXc51HScIPbi1hryfRaVzEjevn
2t+Sa7n2FjBPkWOsoqcmmisfqEQrsSp12Zp6r0v3DTJU0XAf54d8V2zJsF67+sH7kCRAJkT8cRXI
Mq5F7kR0sj0ZiaCvZmf5bpFq4/OQWiqeB5b+9ne/doLJljnDDIWQjTV4yugUK9czTpGY/rUsRs+D
YucxH+7zYGv8hnJ1bXANSNfIZcEZn58lPTTySp0F9jESwApDaXqQA0m80wK4WmEMJqFvi8IRM6He
WZnALY1CkIvyE3IRel3sFSWzHon0Y2dgOC0S4giHp0EtfMqCoLMTqTHvJqs13KYJtYdAq5ID7dtT
UJXCTo1zhsvHSnAvKoNuy23V/1UZy0N6CqGxEOvKLikIHicEq9ygMMw9VT3/LoiSduNtv/YqLNM/
JDgqSyi7+sB9Cp6VkmLudcL8l+D/Syj6tiQle86QozaBM4lgem9/5KsbvyBIqWhBL1zXxzPB9OV6
rHMvsqSHWprsWXiELv5ktD9uG7r0Jm4w7mNyTUap47/nXzhp20jIB94DgOq22O4zicHgXB7JbJyY
bfDltrXLc8mjvgzEokxH2WLNm/RnckpLL3NP0f/rjbsKlbGstuvhH1TmB5S6P6vq622LF9KsgJto
GgHCX0TpiMxWCwzGNhpEqS49LewLvls3wbpKhMj604YFXYBCwm0cX7HqwqHmwFD0oUmFkxKOxTcR
QdVX2ajMyTbQ3ehsA2JOZ5diohznNpd/oApWvlihVv0KQJH0rphlwWhPWqn9bPTR36sAODcWdO2D
oRUJ6uYNr7J+3vogr8DFDbkntM6cl6JNPRyc2vQlMQdH6+JmwxOvfTKyOHp9bCH/LL/n3XM6hsik
k3oVgCn04/RU609BPu1Ti5KNL95ZSrLv+PPtj3Z54rg0wYVCn19GcK1lS6delwdzCnJPZ9pPae1z
/WdlFvfAEpow3Fkk07ftXYmqMYjaBtJ+pNLiurBrZnLEWAIr80JRaOlFVI3/PQOgfx8Mpf+KRpfZ
O5mSmC8haHOdGC2lHDr2RVi5zIcA83z791xdv76gZtgBhjmtgrR5Ti3q/FXOk5IkjhrTJQzzXnHH
PslpIVrFp0DNmJDnC9aG5eUuOw8P2QidfhxXDwWoteWOLokoJhxQk3ngPcM1kuSghOKH02y2mUCf
RhRbx7ty7lM+gnZj40+5N0h3gwiEIf7c0+oZitkxxOEAImtHWeODoIzlIiCstxBpBuWMJ58bla2k
T8Vp5u4ZNKokJ7Ljjcjz2uYp8A2oyKq0I9ZTG6o8sPzAKnKvTvZQ+OwweUo3W//Xzr+yoLUBGNBn
XqfUoeFLCjFb7gXV7CRwLCrh8+i/+CCRgvnzbT+8fIWg0fDwsW+4NTH7+Za1wVgp06iwZbC1oesR
4HZoC847ud8UXV+++drzwINBLyF9XM7hua0qmuo2rKrCS4TiwQ9exPJVVG01iGwit/zXZMI9rXe3
17eELxc2oa7hGUjvgoM9t5n1cgMassBmNvj7xtBmNx7Ean/bypXqIIVBBvgtGtZYWtdzp35sYBA1
hSeFSNoBbu6fw7xy/OlLfmeIpVuaDDHbiiCuOSMjLTjCkE94bpdv++7e7pU2gQ1oFp5qPJTZl1S7
r8WtasS1e+q9jdXbQB0HlntvFV4TT7YYHlEhySc7YAZRqDjdVkXxmue/t7b8mncrama9NpQ6KD1L
S3ddIju5UdpK+TVu2jtNKT5c7eBTEavAg4ZHBAbv3Jo4dHEs9OR3mgZYJG6J88zA3OrAXTlh6I4Y
IO4IUoDTrdaUjlLVznlSeoGOzlMzG0oF9L2TD9OYRXd5qiobR/qKy7MmsmOZcgOVufXTYsUoeqZd
6QlFGe4D+t52FMlbuupXrPBwgYIibzBBMawO1miaUTyZPSNjEek99Z2+gBWFTQbqFY9YJtagvI8W
GZZWZgRA7UlRjbWXJ1Rlhy/lGD4m4he1Hkhwy+d0URVSpuPy3zCedwpM9lCGzY4OQpH1e0r5TARR
NxznDUh2dqtQZaSaQ72PH7VMlDv3HPLOXmtYs9cb3fgjnRIkecq4px83TCoC45USiU5HWyB2lSgR
3D7W9IOqQKFzpS6rNHv0feNXAjbiVzv58n0fIPNq44V140zxpH6K56iGo1Bb4c4Xh4I5UC0zlpyq
boBrTlrVQpBAh+mP0MlqsBf8uNUdGp/D37gzx3Gf6v7QfS5yvWVeWFknil1VSYNW62DJ0S4w+qVy
mfsIpxvBpC/ar/Im20JmDy72iBIb5W6cHjzZ+R7JiVUOVhnqRLGVctSz8uiLGVXvZhCPOahGZnW2
BrTlMGxk5gEFCgROcXZmC6kGs6g2FTvWyK2FQbOwkd44xfx3FRzEVUguCurG4zO1yEQw3iODnWod
pFRxDTm4T2dpP0P2CpL40zz4GwHRxWX9Zp5iF+kliFht5TJRnkpmZ6S6NzTBPq90iTwlckK/iDYi
3eUvWu07jyzkuIUqzDDJVTZUVXEX93Ope4WZA4bJ7ClFEwS9nrrdS1P7OPju7cdvw+BaVNKqLAWY
V6F7MD3sTqKZUz4ZTekyTM82kr+C9fW2vctQfom/FuktIOfc4Ou2E3JAYTuInD6A4f3OlMTiQYnU
f3MHrwMygco8dVRKvjQVjIU+V4p9OQz6QdDE6v/wTUFt81HpzWNn5VJI66k9ItKAyWrJ7ayDKu0o
1m18z2uOQ4GAYtqbyOs6tCBAy/R2ZHtbgI0NHU564tz7H80Klj19Z2V1WjOLkk3g51hp7luKmkZ+
ULWftz/cpaPg+hTCaRRS7+CP5zeCaqQhcD1V8Xwoo3ABZenOT45lzWiY9CtC3Rt++daROT8JnDTo
JXRRltOwLnyEYhvltRarHiFU5oADnkuIcZq4y6JPcvI8qT9E+atIiVpUc6elblX3016fxacAIWQl
3Xoxry3/3c9Zp0StHoxK0PBzFOVR9Su30B9b62sr70eGHOUbPZbLiBSYEkEHMAI8lFbHcj2/C6Xw
/SQ2NMHwslbUH8ckN+ygBA7pE83tQZvWnpwFvAU8KZ96rZycyvA/Om6OlAKVCp4AKClwv9aFGVkJ
E5ChhuGlvI90utwk+37bpS6iECzQAeANBou2jAc8X6UZq0ZszY3plaKgOgmH3RXTUtw4gle+HCUK
4KXUY3SO+upKbYqmK2b22iu6YS8ofwEAPwrRk3qUo9QlTf/wtUJFhA4KwA2gboq5irn7SEjkXkjY
NlNk/DUl9FwbISzq6ocPPV0+Ehf+DXIWDO357uVyUkpy2DDMdOof8qaN6M9HnyTf2jiJFyHw0k18
Z2d98OWGRoWInWRAfjINSWq/AkbelcOW3M3lI79YAnJC84E/vbV03nl9hIubvTQZXs6lsDe7RkGE
P0jtDiyy66e+cOzb2b9DlFhzB38U9l2Xo9yf5ptz7C+vbVq4yzQOCZV37qFV4CrGLQDXwNe9BqmU
IWmdLPsayrs8U7/40E2rgzG7VTmeYi1/KcfxC/3BBfCaJtXu9hG5qO4tzDAeyyX04BJckyL0oAIR
28iWR45CP1nKm2OVGsMd40KSHYF3D/nUl/ZVGxhHf5Kl48fNQwRHMJkvolBmOPexUK/K2MoxLwyW
5lJqdEuDMDCPjUdFtI6zKNh6bsuCtrHsi8ThDVfFFUhhc0Ggre6/pi5ELUbF2et+VYkNAsV/GBnW
t1Fxura56Fz8fyurZzPi8EfBYkX8xFzU5+61R892Z/2ttvo0V9wJmNj/GlouwneOLY1yq2YzhhT0
zNzwa/r39me63C6aA6TBFDCA2AIAOP/7Yx5m6B5a56nTyY++axQlo/mvmR99bSN5utwyhoNy6zO1
CkATyirnlvxJSLRurkdvtgpHEtByTkZH8L9RYq0Gldqn4OjiVon78gbC6ILcQlII8a81qWUalHDQ
Ann0JO0zeDGijycjfc71aeOluLKN5MKLLaarMLRwtbimE5tJDI3Rq2BfthVqgEgBjUwhMqQXKao2
Aqq3S+Q8wmHU6IJGo+BJf3rdbrfG0E9oVUweM1Z25Q8TYWOTO9ypVLtT7UR30KWxDz9eX7pv9UG4
T3+Cwm8P0T4c7fLv+Lf8VN7nzlbmd+mq/CgcCVkU6nwXZZUyELvGH+LJg6D0OIDoKIXpEORbkkjX
tpraJXwelU7JRT43mnEt0JqcvKaBvT48hyHY/dxua6f8uHTAku+/N7Z6wToTAoY+5pNnzIi2io5Y
1K4lBk9Kmv3L1V9189gL5WNR3kVb03Sv7SZBx6KhscD/1jRiURDV3k/ayQv1Y2QIxzyxdRBIHz79
YCn+18jq9M95AYdYrCaP6u3BQDsyHaaH7jEId7Ow9d2uHEXQ1/yPetjC+16FbCO8RstI6tlTYkCv
0Q+lkR1R/G0oG0HHlQgY3QyiAGT/QGsBEzm/aGqDc5fr3ewJNfQI42B+F1v4bG5BjO+26S5PN+K2
S8CIdG5x9dYxDS9BIwSLRjfvTbX43D3PFVPdqEcVkjsWj6NZ3uWjLfcblt+SwNVFAC4BkXGYhghS
r5NEuDhdJMrD7H3//hTZ+6dPi6b+KbJPTOiyKzuyn0aXEN8OncoJdsdklyx/QGf/9+/KXtSe4Urt
nj9/e/xSfHdQKN798O3XRTRMtusDCfQh3C2jWiJXtj/dcdxcw33Z2Z8Pj4/3/z49hPa/P/9ue+Qb
v/HWilYva22Zo9EMrEhj8sFp//DQ7+XdtANA7Fj75ml+AOZysnb+o+5aP5vH9qBpTnRqPzl3g30P
9N2+U+yNx/769323y6tHOE7qUdeD5Ted/Dzb1eUho5S1p7avJ7/qT8DymvnzVoix/KWrjUCbDu14
k+PPv1ZPShILKOtKqejFMTXxSNglZbLxJF/IZHO9QdOjPYJSB/nYRdO+NcXE1wrRk+zC+Z0xhciy
YzdyUvvb6y/mWNme+nnj+165Bs5MLvfeu4Ami9R+HixMqsoP3UnuUldwWoYpf/m+OOxPdDjsZp99
V9hiz/lnegoadoOt7zpbZnYn+hyMteZtkfc/hta+/duuRChnP2112UtTnESGxE8TU2WnCSVpnxbb
Ud02xCnRrpkiT2nQTVHFjWv46p4AS/6fAQmAlM/3RKLrL01KLXpG3z33xV2eHRvzd6J2Pz66QGi2
cMuR0OJ6ZFbiuR1gl/VUx4Hkib3btI9W2dtZ6SmCO8m9k0vKzmj+3LZ45TKGy4w0ro4gAC3vtURF
NqtpKyW65KHOps6ZHTcM1or/MeaeUtODjvB4PxyDKHvesLss5fz0LBxqODpUoUne11BoRetM8mZG
ruWPgnk3q2jAR9NunP7rbQsGbJu/VHq+k4zdbbuXwclilvgHwBjNuXVrLk477urOlLy4IfNIHhLh
Z9u3dnSKhI0KyGVt4tzS6nroS5npzqPBt2xju/slBl9k8WteJW54z4TUjZNx/TNaQFOQBqSutJbQ
FXujRdmedTXTbj5ZRApoxvjaYNexZJdMqamkPwHP7O3dvLZG9osGNa1jJi6s1hhZaK9pai57pgGn
09qH7bMhOejcddEvQdzY0GtrxEXpvYskzmjkrG6mWowSBi0UspfBwBwGBnPYKqTKytxlvKTVk9An
djptSU1env2F77+oFlEYVXjCz89k2Yb6NMep7FXiEzjTLml2OeMJu2EjQ7myl4sEDssjIqJrvLrc
Kj9VokqvZW8sG8csfoWSwVDWEvQdF76l3afahsG3su7qCJ5ZXH29NB/7WTMavl6R2ElqhwiE5/13
gDWC4lTjMv/EVRvLkUPDptJnC6EFV8Qt+GM7/tdoSNVbhzazh6pxEtysiYxDHuiHVDYcjZmMwha0
9KoHgPLkuliEJfG682+Btrvc6V0le6Wwj32qBzEzevcA0qVqH0yV7RvQ/P0NJ7/S1kAFhlCVGglX
JdCoc6vhJJWgWnr8LtT++EHqjFa0ExW3JEcW/5C8opFd253R3sMPuLt9wi6DDOiu+DvIKBJKVDrO
bUtaPcxd3ckE5aaGhFBT7Gc/Tfa3rVw+rFgB2cKYb0A6SFucWxnqajaz0McT4vzFH2evYhxREXWu
oOdII4h8ToVqeLNxGV/bWbSYaAAupFs+52p1elgPtUCl3Cv6/5AmHbAwCW6q2QpRsWlHua38bYTN
4QtX3h5t0Zt6O2YghuTz5YZ9JZdNLdB/gKM9MQ1cmNxRz2xzPOrS9zIpX3VhL0ePyE1uRKrXPud7
y6vguYBCkRhJoHnFyHhpORuIXFpx3vDYa5+TZwClEImYBbzy+fqUNGLKgR9qHlLNxxQRc6v9N1VH
oVCdoO93w6cqNg63Peja0QTusqgHWsRooHrObYqzRpeYI+sFjS3u2ulFRne2ig9D8Sqmxn5g/oC0
EUNcbibJI8HcUo5f9GZXmzmhgiDMZjJ7qRwru66L9GMjGPXx9squWQGLQmi0iD1enMApVGelCMvZ
k2fi+ymSZDJIXd84gVetyJRMaC7A71hHfrUvJnlSVbOnC3O2NyPEusxRiTZuk8u3bCEQ/a+VleMX
maUDdiFP6vt0fDSiIN5NDDe2M9kUjpavDht7d8Ue7yYlJ1AicCXXgNnRmuXUTxLJ82NF/1lo1rSX
epPwgOFftQ2qKHZvf6wlBDh/0ohj35RN/yeiXV1kKPNYNWkZQRfAM0gWPqMwgFmjz1BU7dYw3OUY
nRtjvKdJggalmmO2bgeF+QhSVOgNr85E25jI2kfy8vizFvydzQemRdxe2+VmnptbneqxEobMAhsO
xDF2tHRyOHBOo73WH+/VnBtarpd3GaBM50ltA9EAvlb8l5aMNori2e5kWzZCWzAeBEFbpKO7k+r/
GJQtJZ8l6rjY1aUfgpQFPKW1kI9hlrqVEOd6Gfz5P1Nw1H+U6d8E0cjb23l54qisLeQv6Ndwsda+
mTZRWAl+YnpzHfxGnH556Pxs44W79EeMQPV800Vf0FjnWykVxjiaRWZ6VppFDsBe1kSvGWpQuzWO
6ep63plaRXN6lpt6iRAV7WMmDxhqyeD3ES3q/8OuvbOycsIhmOO+mFiQ6Wf7tp3tudiSibvmAO/3
bOV+eW02eR/wYTLDzYUydzKQAJ3xxWTich3Hr7cXdO1UvbO2bgcuckCF7rNtkpY2e6vzOzeY25fJ
Ch6Tepo3/OFKYwCHoGeNAAdlwQu5WXVu6qhXKtObptyV0Uf02+apsaSdyCS+ub+32u6Q9PVRlTtH
vE+m1I46Zl0X3U8r9r+Xn5Pe+Gslvq3MB0Ui+aFVGCbSKVN0e/JdA8kzvOAwQcYpVLtPekLSz7c3
7PLzLH4sU44isOBFXL0hcx2hNw+aDg1L5iUmIW+77Lajq/rHXDW37tgrpb1liBjHlLYFfbC1XIU6
pqWlQfog+P4WW3cw0LPipaE5GdaI40bd5Phj+08RnsOMSU+Z8GFBCFjFizgwQQ2hBg2d8xPcCAvk
XCgVr0dt1qVHrthqLG5hw66ETzAuTGwROyzq+atYJqgEAY5epHsV04XzxlWFHTmf8VXeN/WX4cSY
943s79Lv6YOhJmeiYoKc+hv97N0lbxUwvgK/BiLVSyIlmOpbmVF0EpMfQmX1G2HvW3vt/FJnFBiA
kEVTlzBwnUSrXYKgVqSDOUzkXZXPdPbl/ADwi/zWkn8DnoxtIzIRWerTY+ZzLto2OWj0wvzoqMgl
w1HrtL5XpX66n2rt922XvgJIgjWgABJHO47vvI6+zE6CVOeHhheY0sMg6I9167+goGAX1leZNEg3
Z1dvuju/SffoFGfqo6bcN5K5k/qTvIUef4tb15tF7A5RGAT8ghI6d7lBGAfL94GZyF9HAgsTKYQf
FuLpDlRTrfsd/ScNjvVsbA29uzjYSCcCy2K/eV2XcZPnZjs9kRu0xCxv7vPdFH4vMvRsimdj/oL8
9caGL9nA2RLPba1v3QoYJ+0YbCmI6331/9WnsWDeYygfKtPeohhdxGmLMWhbtPtBnoD6OF8YJAo1
y+MWY4q+a4oXpmDYQo6oNr2V4vtWAf3iYK2srZ58ReqDktvb8nL9Xzs1NgxPFBF+zNTibm/iRWyB
IWXRk0AxHfSsvnITqdYnIbVC30v1ya54huXwp9VtqaBdW85S9cICO4eZ883ThyBm9kTke4bsJpYL
FD8LH8zSvb2Wy/uPxYCOBVX1poG9hvzXLG9IDczMoA0+zXdtbQeZE9PS6lMneLlt7drOUdED+LSM
JoSqfr4mMe7UuBRin7SkRl7HlfLfSrZxp1yEY5TwFgYIeqMEl2SP5zZk+B+6WAaCp+lZ4w5aIdjK
IGfH2yu5mACy0DkhyFISRSwJHM/q87RxqiZdmAqe/1o/S19UiaaX0/2dA3ua9vf6Z63fQQhG137D
7pUDDMKXqt8bmhmBkfPlQY6qhVwRBU+sH2M6/JOm2U3yU8+cvs1t1XflEgCetOHyl1cUOaTJRU2C
DZFirc5eW5UQaaUSnGC52/38x2obu+9+G9J3LfpwbRslMbrT7C/BGhiD1a1RxX2cCPkcnob87xhJ
X8zuSUw6FzQeco6qO6h3t7f0Dfh5fidii2oY/28UImAAnm9pV4dNPRdddFK5n7LmV+ck4qnqFxIW
wirzY6v9NyBK2XWfYUvZmQV7RGgf0Bo7REub6Dtjl4wSGXOLA1PTRdkS6Lmy+cAeKfAs0Rj57srV
5mnWfSsaopPpPyZlQIFM2wvN39L/LnTpxn1wKbAGInnRFMTDFjmgNf2t12gx+4zxOOX9S5z/8IfX
eXqcEIz29WY3SHj0n0qwI/IPCOn5f3l9kpHjVL/1pYLU1MycT4bQtAu/IthCZF+ebKJB/H6R4uXF
UFeOIbYwrqZMiU9SBFy6yamcp6NvbZywi5kJxJy4OKebTgcQ83Wte558Cr2IoJw0mcPctm4qJscl
iywR5wuE57aojl0pusY3fyxsKilyCAIFnG0W0LpLv8GHdgTyi6ncTfG+fQNzj+gpaW4WbZ3L5cJc
uS7I8WV0B8oIaE6tyi6gNn0jnMTk1IVOk7+oRb2vlnkO+u9OHu78jHFPGxffFWcEf0siSuOJfuya
2xDmspTOhpmcaus+rL9I3XMU3LfNI6D8jTvnMgOh77P8A1jRXPR/Vq8FauIVIs9+fgqLfg9s2o6S
ya5Z6SBrdhnUJ4oIuKHvJtNXyc+fqrH/8GLZW8QPaEGB2oYts7oZosQoB7/SPEGwnGgCbNEgZ0bX
Q04P5gZi5XJjke1d+l3wqJa8YPUpA31KatmMeLdyrd1HmQDYZNTkR7+QYHKpjXpSu80BIdeNorpJ
BACSYj3hfE7DOYvMRPCiUmIciBoOpsOAa2k3pyD/xalpnBY609fbN+5lXAgIjlor0AqO88UJkwq9
l0p5FKgAmfXs5GWk6Q7pu1lzwxcN07wn36J7GomNuAPvlckbZ/yKa9F3YWgRRURQwAwUOv+w1Kcy
VRpmfoEfhIU9pijAAPwNH5laOzj9MrW4T7PcFZDztfMsQTdWr+8IZeWD1qKGdns/LsMiEwAmoxPA
K9KGXCdpQxjluWGK6SkUR2mXC/LoYBNIQNltxQ9XTFE0hR4L6ICa95rzlQ9UuOvQSk7NqChusmBL
xxqqWzVOWwKBl1o9rAkhV4DWzAPgUl2c712mWzCAUom6ODuVJsVgOGVm1aAgWzv9g06swr0hj6+c
40cukX5y89q4a9PsUDZ7Q2NIcD3up6z63cAaljfO2mWmt8zEIbZA9Y7Q92LHJaVPw7DNspPoW7sB
XYNIOvRT5volPJifUt05hrZXmFzYHlrjIc2ED39xVO+YlY3kJXcLAurnW8PtqrZyYWQnX7xXc5Uz
l7rZVmvo4nBDMEEsFQ0bE8lUwLDnRgK14www/Iq4Rr0PVdnpmk8WsjSddqIDvb/tw5eJxMraakma
KnRdMAXFaTb7o1kNtugfy9F9jdE7RcBG82RlK1K8DMIXm4ThS4LERzRWNgnHmt4a6+LUoFbDpNG+
2MVy/gme6a9anZo9j1X0EPcRCvNdNrnK1MT3CECgyCxahVv6sfArzIWtvvW1faeKjgoX+nfgyFbv
VtArUzv1U3Gic4YXRQYk8bY34DzEP8MhrXazui2JKfMxzyIBtoJ0BBFVCmYE6SujtRnrzdDoxSkf
GNCkNap8DFS44tWQBZSymuDODAJeL0EQXD3J/Ac9F34UklEdh6o1/204wxKSXvwayii8aIuk6zp5
Fc1hgPAoFyftxbhTHuKSspLd2+M/BS13OzoWrQ33cgtIe9nWXjaBxeuU82hNvlXD3t04pYhQvFGp
xWmci7tK0u3gUz2VbtM3tsUoxkS/7yyGmbkMrLu94KuffMmP0IsRmbi1ek+saELYZA7Kk9i1r003
xTu/QgVD1mb1EOeigTDqnP++bfPiKmexqC9ywimEmhf8WU2AKiXMc3GKqAxDwooZMVp2glPDANvd
NnUReS+maDADwyP2Iwk5v0n0eWqItaTyZPg/FflVt15v//0XAcHq71+dY0kINT2P1fIkG67/NW6Z
Y2HXlZOnBxzltqnlHKw8E3bcQgAiy6TdtvpS6f8j7bp24waW5RcRYA6vTBsUSIWVwwshyRZzmGHm
158aHeCe3VliCePaDwYsQM1JPT3d1VULXbKoMJog/2oOTZjntumS3ulfE/X/aYmt39lmHCXogxWW
0gSaFRjmoR7cLnem9nl+ETQXct+3x7WyAy/GxU7kmbVUXvSxYONSixct9STtKXmPy9fNBMTKUrHG
P0RIuNHZv5d2CITkcs2csVS6O4Nzd/wiiJjE+AVUpE4+Eff2sFZ23oU5NuyzYZmWMCMIhLkFirLZ
a78FZVjbDkDtAUYD2gIEYcrl77cE06xSpP6DQqa20L7q8zGPviJykIija4szgIvl9oiuYw+kNfCc
xwsT6T1QpnMmwdQ4dHGOzY7W5aV5SCHJA16leySb/0SvoBKpzUMGBoKthp+1mQTCFYybSPWBD5Mz
KyNpiYZDbBCzukuE2FMhZnd7ZFsW2M/P1qpNRBDGmbCAjkLBK/MYnGMzkvi3raxtwP8SAQFPgeiN
8xWIlgBrUWAFXJPSa6EelBY9gvts3vX9xplie5n3FSiF6yBsR/yElNTlgPSsmK08rUkQ634Cyvni
SS4rezI2QM5r83ZuhluZAax3ddsyM9gIXXVM5P3tKVszgNYrdJaAQwk61mxKzxZm6nQIx5cqCUyz
daTyodqO9dlUcFOFEwQ0BmTfUS3k3UIBsVUNeSoaGP0RUijotdIPo5sjxFcMX0xDSd4PszN5095q
T2mierKd5fbo0N7VJB9llXKr6Wpl8S6+iPccVUbKdjJQ4BC6vZiLbC/aVfI1iP9cD0CeDLQLGD64
JdDXye37WKgR6ElGG0x+Zp6K8b7ZqhmuOPcLC9xVkpV9BxkTWFDG2RGHL928SxHPSlkM6Zqn25uF
/S5uJdGcimc5SpTgRuQlpyZRL0hTNl3QQ2DFQa4xwbshK/ZFBgzFv5vCpkQXJ8iGUA7lwopRHxA5
Jm0XLKPkqPKDlCHxMO9uG1nZB6CiYJE4qv44xNzmh93ZXIyuC0qQY+cl2HDy/N2o5yMZm40o8Dqt
wDKmFpMxQrYKeVTON2VjCxcLFYoAQl13UrubDWx+9UUxXgy0HpZq5uegAY8Edd8K+i4ptricr8eK
7n9k59EECFAnOC4vD7oKamqIiZA2wIcAj/u3kF8jwZ0gWH97Tq/3CN7NQOZ+U7Jiy3P7ESocaQbF
5zaQBEhRVDUIueWdUG9lAK9dPTBzGBCyf0xpnaem7qDUIFfD0gWVmtmj9FpnB31xZgX6EHOFls7D
7VGtmEMGDG2jwNPjD1+HnTpF6cZc6RBQ629C7wOkN7SO2L9SZyHiVin2+kyDl+9/1q4qsRPgvkkm
dQH5ip9A6m8k/mkoiq1ogy355XG+NMNtSQkE1NAMmbtArz7nDF2xxh0lvySIXUZumiLUiFS7y/7c
nsmVfahAZgO5LPyDM8HGfnbhjHU7WUKpdoG6A5PQc3+/BR66DtswqjMD3KEGY6fV5xkMgDTM0R3J
1l1lV7upf3scK/v8wgz7jLNxRHlBSwpV5CCFSK463LFcVNRsHKaVjcAw2Hgpg5AFXeDcWKSibJq5
jrqgaECfAbKZEQnQqAK6/ykymg3vvrIyTGQFmpPAoCD9wxnrBuR5zXTsgzmr/izgW8oAiqOL5Grj
1pt4JdAFGdo3rBYIIpaduJy9bhb1UY3lPkgO8WNzGD7FIzSmd90xv+++op/DxjyuZKAu7XFeSSwj
YcpEqQ86vzsg8nhVD42HfrUD+G3/eV9cjIzN8tm+kEYxazpFhCX1ZMXkY7Hy31P873gUZI+A80KO
HAku5Go5M72mFzXCmD4Ys4coCzQlfqGaJwhHnX7pI6h7YpQcLWmfLSVI5evnKt7fHud3Zw/nPZC6
ZRTQuD+hx8Z9wSJG4MDu6z6wzAJEwPYoKnYS38m1H2nhsrhLUTnUsOcEJNhhhxxcY91v4VLZlrz1
DZwzkeU6mpdp6HELIFXb3fdKcW927b6lBN0xy69F3NKXWTn2YGLQkUwDKgcXAecz615uR6C1+0Ce
98n8t2oSu6n9jaldccwXRrjHxVCBP9/Mpz4oxrvBAMJSciYNZDDiszLtivhA9R/py22bbLWuZhKg
W+wpAMKugvRazkq9BA8ttm3qKFDnhLhf9SPStsorq3bAqQseSWQjAfW9PB6LbiVloSt9kGbW+wgJ
RTMRPsrsx6xuMUit+hiIZvyfKc7H9ItRjEBN90HjIyzo3M60G+rXtd+PdlK4aA+inTv92pI+WYn0
cDR1hbXsAKgKRRduiEMmLWKDIVpZfZ/mD11feQSEHSjluMDTeOOCcji+QRoikK1NJ7Fqg9uLyUZ2
tZhnX8DtH6GdqJ5CPDUoBhpmcnfSkq11XD0HZya4dewz0xorQKoCaC14rZTY1nCv6hvj+A7Abw2E
W8KyJzMYIWFF2ae/WzDc//lIJDv1ZBDNE7sEEOlu2BdIHyOL+hMl+Xbf/K0/qsnR0T8BjUvUgCcn
+7uJQ9maYO46UaIkreMeW2uWK3eQPGPcmt/13QvaTLS4AdALINblLpLAD2hAFA7C7bKt5mgxnxKX
Hj7lye8HO3vPD/Lz7U2zejLPDLKfn11cqQK2o1RnYzoWh8kXnVHZeNNdV/3YpXVmgnPX/ZiK0ES2
2JWhvhbkIY1B+eJAcLDpjkjdH7RCP1apo6IvCr1Sj7mp3cd6bGtTexAb1PXVwVaF2dYg/GiOG5mW
lbDx4tu46KcgiOdGE8MnXtMRpCee9CcpP6F/0p70cKbyxoti1U0A7YuUC/SRwbXM7e2kzftWEeIh
6LtncQYwxkofopQhtOSHZXqukLhfkAMsxXZHNXE/Jc0W6cfaiiN+AKwVfR0IWrgnoQ7ut1mXlzEQ
Rmor8a6VR1uhn+qWMsuar2BSrZCHQcORxuMIqxYUQLkljYhSkGZBav1jIfNG2LUWCUDMEcwvYEpi
PH6Xu1eBjgqVjWwKyEK8TLw3ZG/qwmmK3GbytoSU1/YK2oLRdopHGkpqnH8trV6IZL2cAiEfnDHJ
dhr6c+HRSVfdDZlhE7DEi7N7+3yuvQXOjXIelwoowxdlPuG19jfJfcMApuqnXh/wcLtt6LvOwXld
BJUQKWNoQkA/uZ05DmDUr3VYMurYoWnrVCbd92L3ivZ5N8o/1OpX1dkkbYMUra9Q5d7p0q8mfa+F
4beemrsFJG46rbxJKpxGiXwCgd3+pSMQ1hHLrch+ZRMDI45kAJA4hnH1kpC0JIGmD9aiFPd97eo/
IREZT541F05ZfHRe+ZmiB/4vOOum6DMh9rCR2GGTwU/WuX3OT4MDe2oBOsNeyOQDMYQXc6q3Qm22
ea9sgG9EhPtEgYrPoBo0lQqNkClYcAlAofS3qTzqWvdQ1kGymHaLfq+6/wJc3jMWbWuC2WbmjWuo
pCNNBrg2snGXJ6votV5VonEOit4aHdmc9yIUVNFJrkSvQjp8iArIq+JO2KVEJl4iQg+7NzJ3WqRx
Yx5WzrgGUifAxZF1R56fu6EGAa+erszwJar4i9R/RasPoUzsjAI6336L1laDxIrfAtoRVXrURpD2
4V/fIEDW1LEbZpQeG0eKp73aeIMxOlNS2EsCYtT4CGjf3LyX6g9KrIC+93F0LLIt5rLrVggMGXBv
yBuwquSV5ohZtWYRt8scdFWQgQuuT2xZuTOGnWl4c+cPhrVrwEEFBvID6+kVU18EN630t9Lijd2+
dmuheRS4EdTQoVwlcq5vMGUj7sV5Dtr6rm8QWzWuNdgLgJeP8uAZD4v504i3GHfWtiDqNqgeIJ4H
ZIA7Y5GwzCCFLJeggSzrBOXgpIdWDpSeFpQKAK40kWCU7Txe7AZi8JFhbSXkVlYADRiMpw3qqVgB
Po+vp/VEDU1ZApL9AK/pffuOKbojmUUcMoIpKmocQXSa2Ua7DBX2cQ+aqPjPUFV/kvzjtnu+djhg
HUT+GKynWAe0zF6eR1OZoXAui0vQT4DT6mQ5gFlkqyJ47VUvjXCRmpRXWgL5hyUoumMN5qYGFS5v
kwx7zQqw6iCOANcMLm3uSkuGUVNoR8VAy2KnNmQbBDdfxfD67xOGVmesGzDCuK+ZWzkLbM0M+qGa
QMRAn+e7UTZSWynNp9s2VhJMaHvHrYn3Jvq2LP5cCBQQSvREikHSH6NpD5G1VHjosscialHJVVzF
ip1E3WoLXtsL0NNDhRpAOpYPvxya3GQQ6olgFTKYsw1OytwzABTfiNvXlgkksSC7QLcY42u8tJLk
hlbAM4lBjd9P82gH+N4LBL3fmyT1bs/j6oDOTHEDWqyqELtCEwNJXbxhfoCcwcZgtiywn5/vBugf
K4SosCDOgBaS2raUYiO2v744kEP5BsqjcoU9xwXWSZbKBtVKkWFicoj5ieShlpaNgawgmpiV/7Yx
oxuSjwrSeij7xsDpqQZQ1Vl4E/W2cpTd6tg9VL+bDXPX84aUlIqUBjipgPjhcT5G0g4SBiUHMXQZ
OroroEp8e+2vZw2/GnEGMppAWwCGerkyVisIbdYWSiAuwOoV1BvR4VcCn3XbzPVuRiSFBxcreOMG
4wsQE0WKtu4WNZgbMOyIhw7dTYt2TPMtPO2KIfgC9Bsx/gg8SzgfagilPIy5pAZVR/xMT8MmMr+U
Fr0kXfnj9phWFgePOAjCgSIWjSp8tRTvt6qEbIoR4Ka0E/F3A0d628LKbgOADZholA9R+4WYwOXq
dLOqVUtXm4EBnF5535H5qY0keO3Rstusr9AEIrxr6QjExfRgQT9o4wOuZxPoFHggtLswX8RX4FK0
QU6LmlpB0j70vQh1jwedIoWXbuB/N+zwtbdpHuI2GRIrEJLMidLMHoD1la3DUHzcntHraJYNCNqf
mE2U0/nocppFmc5DbgWN9TDLRyQK7AiEu331LsXSAQ3pz7ftXff7su3BHuBo0kCPmMGtYK1rVQ6C
HSHQkg58t/K+lY5iPYbUFNGkPTggwgFfGHrGH6zlCfB/uxX+NKOCQAbsMYDQpv8e1l1+EFuKM1ds
mZ1sFKIpBPITKWzhp9bZh6hz4tfqODzQB8G/PQErEw40Fxh4UIWHJAY/4Qr4xVlxPAmNWnAX4T3v
lT0ViJdGEFYZAcHbhHJf7SUYQkcjQgKEjtBfZXmEswGa2hhHckyY2MeLNUNARYiRch4M4WuEcvrt
0a3bYj4NTyNsKPnSVkd7WibmqD/2pjYf07Y9mS3UAimhhp9pSrExmcx5XbwKGaULmgSAlUdcjNfA
pTnaQBO3oxrY8Ae36SEpoO8GOryoevSmD/mWtauEC+sVZj0hKE0CzipyrjRuGrVrwVLz2Bs/dePH
QOI7jdqdQUCNjtSVajpqvzWh1yOETcRWOKGor2EdL0dY0KhGOgaUF3RYwINLuhCx5Y4OERLPxaw5
moUms9treH1E2ThxKFiDGWpLvB8f80pq+rwzHwkFBTRs7mtDb3d1LEp7YDvulD7K7pNc6HZ5Xf2q
kXJwQEPX2Fqy6C+1RSAL2YZAI0VBpC+FS4ZNerCrS1pFqQ93GVt38BrykBljFKwU7DvmYyZ06AYG
JVncl6ApKF82pkK52mAwBBZyRLZwV6CTuJz+UpAGiKDGYOJ/wHjflm4HvuoBirrdCS0xdvqifM0H
5BTVbivjcXWZYoiMdw0PXHQKg5Hh0nJLLTUZ+gYk/Fkx+hJF4yK6/syNGPG6QQFm8JRGeIh3A6aT
C3c0K24iWqjWoyFS/fcc97hrpES1fhry0n6QroSTnsfY+rmAoYLYfZTmsS3A1zT+NI9gJunTxCj2
yVIPu5Ka45aOx9o0gBsZct7QCkE6kP383HnFrVj2TNqJLvFyD+2r2k7kedxtrPOKGR03IPoSABpG
oYObBr0GD0UrR2gyN7rmbkHwb9kSzYGrgZasrS96vcuN2fTUfNQeJQVQ6UpvYqcby94TzMzwml4u
ILacb3E/XvkcADsZETbLLjK+Ns7DtWRqcjHLy6CU5eJJTRNpF0dF9xTFUuskKXod0RkEDk+TzOjL
AjPG7Ym5Omjf5qF2ynQmAT/mpz8BR3XfJGhDMkrLrQYx9fIlSpHUJP8Mh9ThbUxEjhqKvzKkYS5X
eiZpASowMwkhDjP+KUoE+EMq0f3cFiLaZ5L+/fbQrh/LMMgml7UNsGcr9yLP9UrrizROQ739VKfX
ERrLINj001MjQ7AtIX4kOIK6xUN2dUNC8hguC5sM3RjwsNxOixMIuZHcTMNKUeleJnLs06VTvVxv
Gzudqy0Viqt4g7PH3cgjFOUaPNsxSuOOjM/QJc3RBKIhR+uUEFW7PaffT/2LCxnWENUA9IzeDrAb
8F6r65KiRSY6HB2Iw+0tr3AHFwS+rukWLnhCQWIuOP6Iougv+bMMe8nRKmfcgkUzK9xXMGpMEeEs
unIhAn+5lQQJ4pM9GqTDUkNSroI8bzaAJkXVPsCl+pEnsbkRh6wsKkI6g3X2sEZC/pjIvaoKpC+K
UEnvpQWS3Ut4mtstwqG1HXthhnMGEmlVKA2VBYQT4h26wowqvpPidFfnXh1HToHqd6+Y+0YyN57d
V14I4dz5+LgoBMpgxWTkQh6KEJfXprusCMgEJr0QNSgbpPx61ni3d9LaEp5b5DbSKOSdisNZhHR+
FCzqQkw0fhAan0Jr/rallbVDRhtK8kjpG3i8cpNqCFCBlFO5DFWKhPqQ7sr0TSnHx0Vu3duWVtYP
lwyoRRmREGIsnqTCpJnVLXJeh3NtgLtMczCP6eRA4isrMygcORW6ibQMTXEbhtmGvzwQQDEDp4Wa
BZrd4H4uD8RI61QejQWUPW33m0zOvNgt0vaWLydeVx6kgthU3Elpsdc32fSu5/fSNreSVtGBDUyU
YHt6SUATWFT7so+d+cfGGK/gSuj4wQOWbVQNFUOe57rK6s7MclKHghS2Gkhq23g3RfeZdYeMMXKi
YEoINeHzttXvh/j1zP7PKjs5Z/HJPKeTUdV1HQ5wcPmJvmgf+VMWDHeqC5Zap94BVX1f++IdWneD
+b55zLxit4Tis/w87zpfO2wd1Wt/fzEN33vw7INKljro+rYOpU5wBfDyaJPqlPQgiRBaWagDldFf
t+fg2jlcWuRuNJpMWSwumPihfYpFuPnloWp9krrp+Ah9QrRa7G4bvApKEKUBi4JDxBL2oAG5nPOu
bKoBEUsdghvIGSTBjU15X1YbSj1rVnB54C/uNGQC2dPgbCKtlpgWqZcmVCIbUZbwexO/c53NYuEm
9isUqJHOAoTx0kQUTxWe6wkJhQjsSShCDO4IQVVbUVrF6wj+r51y0a0nSK8WylT+QL9P6bSx0Rxu
z+jKGUVFEyQW6PX+flRdfkg1RymiFq0JU3XEe42pnR7RSwKK+C3CipVZRXYA9WMQZ6NObnJrVzco
1CIt14R1P9uVOIUUOLQMjSO3B8RmjjuWeDsxdUykWEFXwcV2llrm2jKUJDSrYvBJIoKoul+2NMRX
dj4aTlGUBW8dcoK8lTZZSE7TmYQoW/taNB5BVfGU3Qnp/EsSzPe5WHYk3jht17VPBBnnRtlHne3L
ZIznvjZbEs5CfcizN0KRFaPHUhjsik62ofUAgh+mxqkE4RTTNLw9s2sLiCZbbFnUFIBx547FIBtT
Ug4SCaNO8/upc4ah9zqh3rgrV82wHAtS4yha8TdWtCCnZTUqCRMBBV0CnJ3Qmf7c6H9uD2fFXQK5
/D873O1kJqk2Au9AQs04yISiGf5VqkDZfl8XAfryN+Bd7Lfx29JkVHOsORX9btzaxX1f5olGaTi1
Vfek1pn+1te55aBqCDmqWm68TMq2SO7W3AxAE3hwsE7Ba/ooo0CqlaglDbUs2YsdDjexNekTudVc
eQY7F95X/VLthGKLu3JlcsH3jbIqAEqofGrc5EqAKJgNWJHCRauho2i+DsSs3anKnzQ0tKadaTiW
gEro7SW9PvusOCDDKN4hyKGwrXV2QHKAEMpCaNtwNigQE1KRvLW6nj3dtrISzDGZVAR0GrITSOVy
nqwipSikpYrBlXO+b5NZP2rESl1F0GJQ8Yjtc03G6S0TevRv673g53j/7jc+gt2tlxsKH4H8EITr
oAGAytjlWPXc7PJCstpQoUS2oX2OnBu13iXQCR+WGchGY2D8IZFWOnXR114RUwvZ2OyfGzhZCgnZ
SbymUZsBZOvyO+oWVPVImrRhj0yEB/BIt1+ykmxc/Gsre26FizQGk6JolSK5CAra0cObBaRrc9t5
tyf1+pCyseDiZZpnIGrgrETo5m7TEnMq9eRO6aIMVE76ZyYnuziONSfR+w2Iz7Wvg0EQYsAkENs4
L5eTJ5O0VAQLBjVxhrZ5In3KUlSjZZ0aG171+p7Hg1jHG0AGcImhES4tIcNpoIWRdmFL/wzTmwKh
zfJEow2fujKBF1bYa+TsAFbI/E4KqbsQqTsolICh0E4gVQyWQxDxVmqOtpDK2CKs4fcGwhEUhVFa
wn0MRnk+gzdTdPxZvUZD4GZGp2kIRYI8UTcewle+lDfDjU3ummqZiAlAu9mCCwpkSNDFHv9GEBGV
2ycj+TvP7QGdLvU/7hHeLnftLmMzFUgV09DS38Zs182nKXu7ve+Zrzj3Jd8m2BwygWY8o7htGKuo
DBdt3IZG/ltuIT4POCm02D20s4DLG901qmZDt3nDW38rSvNm4TkAVmEcB0h5X+4WspS0aaIZ7lr1
syA9yb/01/RhOEb31ZfhxMcaGSOo0jvtoYiP2bThUvi9KqMxA24LFXIki1hZ59L6DLXBKIpQVkkL
W/usxuSQmbpLJM3VVWsjdLpCnvPGOG/dFImclLHUhVaBJJIvgikAUn7VjLazAWJb9iLk83Ga4J32
ajUZuifIVZs4XU/BEaoZWpTuIskaWPd6Ixf7iLSG6RR5iu44PYVgt9sMrbjsZb0Azkdp9LZwyDIs
X7f3Ce9EMAoAQLFSQDWiKsKzZuFdGetdsQyhMg/ZTkD5Z5fPyR2akLJ9NNNq645bWSJ2sHHVIpkH
BAN35NKmHpWyKMYQnYHyQ1p2wqmdS+Ogp2PiRcLQwr00CxKLYjs4St4IbtMo4PHVs8HB80526kXe
Z02DXKMgyIcMxhB6lZsdN3wCAvPCCBl1dNkjyoIrv9xKsTCrE6iLxzDrI8vW5fpOs2j7q1gkel8o
mWJPSBN6RK/TA5p2pCOFQMkGMPL6CDP0FyuvA/6FW5bz79VYKU1dy2OYjup4RNrnUQCVwk+VNp2X
ClMd9Gl0MmLlUWqGLT7271Lk5UFmJSR4fmTT8arlwe+FPBeooytTmMUyCWgRTb4mKzPKR8niIEYR
/VxBS2AvCcO9tUBsVy+HZA+Yd+OVcTO+Z0VWPeadIjvZKICes9BGJDCg+KZMrWHnI+Qbi4TAzzbU
OEIkj4C1acgfQX84Op2lRjYeRCCZrSPN0cX5WU8Xyx/EId4Lg/5CazI4aPj0BMSH9lh2UKGqqnrj
2blyPaAaC/peUDezGJ8H4FVxTotETKcwsT76WnbjGWKsyRtktPZmLodTBDSW7CMQfMEX3j6WK8fk
wjR3Q6BIDD2aGaq6law9ann0QnXp52Tlj+1wzAWk3G+bu4p/2XZH6Z31vaMiDm76y+3eNuC+m8Ri
CqUsgyqZ6mYg9QVC1ilkxa6FzlG6+iA0gK3Eqr9h+/qyv7TN7XO1GnqDGtUUDsYMdTGCxpxFdodi
1wvvZWQ4shW5cwX+DrXNd2PqG6LpADKtFFvQx7VJ/37dgI0WnSV86GZl4jKQiWK9s95GF6qIOGBA
T9/cfgFxsRF8rI0aVxQ+FhkAFKW5GTdmq1XaYcEBywTUHiNN2mvUov++j0DzyHI0Ct5P6JW5XFdT
SUrLzMwp1EvtaUigvKuiQfCPaoH65bSxjivThyKcClAn/BV8J/v5WaRYG3GHIpI+h2lH9mmi2dR8
I/NBRWPOPAq2ZC1HrbWCChqCCerOGOtsJXZt7FvjswLwu6LF7vYn8bE4fDceqkg6oIiFxBw/x/NE
I60h6RLGkYrXaT+1YM0F/DidcRHfNnW9nAwviX4KDB6XN/86tiDnqVRLuYTQcR3tFMG/F9VK5d62
shJ04CqCOwL3DYDySAJwczxolRCnVArzeOi8oki7QyOqtd2Y6rgbZ0F+mlG4Byl0HPsxUQwXPfGG
C3Zd09WGZdhJRWTc51Zd+XFSkoeuLqSdIY6Gk9Ae6pGJ1CtPFoh8NwLelbgQiRK4Fg2pXnRZ8Nwa
Q1PM5mBmSjjHpYuMheolbm99qb2tN74G+rXZyWxoDIIGI3VBsFj9XNi5o3azlUxccXWXn8JW8myb
oi5uCFqJT9GPulP5iRvSd6jL+mQr1GGhzOUVCq0PxNEAZTDNe54eRbHGfJSUSglx/dmlR46Sm/mf
yjG6q5z85fbGWNnpsIUXH1wpqG75doalr8VYl2CrQ3xfNW8QVKXWFnzpOlb8Fi9hkFpsP4CDLmcO
FKlD0malEtL8BP4+P5tbrxghKJlsTR1zS1dTh3BOg3Y4KwpwllJFIWan10pY/NKFveGR3ZztKuoj
pyYcl9oZ95pkl1tk0ytnGHlQGQ1JwISxdOjl+LIxxSZNFy2kmn6cyaw6mpZb3j+vFPwwU/9kKB2T
ZzxX5DFVp5yaYScN1DXyrrBnSu+XLt0SlV/ZE9h334o2oDxCJHs5HFUeCnmKZTPMNCF1NSPtXLVX
S9eqQWtze1ArM4eOUxGAfVC9oZ2Mu8xEpe3KJDPMUCCqDikT2YRa57SljLY6IObLQUEJBB1vxRBa
pWsmwQzLVqGHAVFoilukz350kDR5uj2iK1uIe5k2C/AGSKOgvHE5eYYQN0WTFlbYymL9lEdxrfiC
DE10m6I5b5NK9NocwDKo6SqgL2abgouBUrS/mY1hCIj1C9uCXI4V/TaUEdK+u7EvbSVfwpn4Kvq0
dUrsmEY7/Jc3CChLxhtoZXaFnJ89pPxQJAM46zsUvNLwkeUFle1Krk5+hRqoJDpR4CzRxgm/usi+
rbDKHzKeICfkVQZGsWikvFGr05tf21mQuO0D5PtwAzjHzAYX+X7ej/sXB5QGW3N9pTnAm+aWFknq
OAanX3W6c/3+b+Iu6P6vfHBhDIdqD80i56t4qD/Gxov9vHU2bvCrm5C3zqb/7PrR+xGQzA4Dp5+t
Bwa+RMOt9+oob6J7tHqP+k+j/ZS7sbvfsswf0m/LODdACKI5G6nJS8upIiQldB3KU6F81pk9odFQ
J4mdoVkhfTbNtzbZNV3haMlhlG3IMNl9tvGiuiJfYJ+AAAm7HHQnAOhxfsJQi3GuRFqeJhAOmDtQ
UkIWLfZkD83qsjP/LXN/zlwx3y3qwdrlDzRgvKw71dfNQ3Uv/V1KDxjz7i5L95UW3j7x/O32/W1A
dMArM2YkHqM5ZvEgj+gmPllSl7hCbco+mSuYzhpnyDvpcNscf+K/zbGOOJx4kDHxrTYzlVQCfr/y
hCL/fikLqKlQ+oS2j91tO98ZHP48s7obqpoA4l3R+ihzXqsDGNBPeuMYH0OD51xYIvyWHPFN+gXo
sfi3bSanHe2mOeYHmvgC9ZfU6T6naSc2Lhpvi8hbkBlVj3G6l+Rj/kO+V5+JHHZIYU2O/BWX3gLB
8y1uwCvCCjZH55/OndRoVPKuT/rqhCzeOJUOcgN6bRfjg0id/k7IDhWx6/0YbOVnv196V3OGsENE
87+EOgg7SmeHFMoPRhQb8IERlALuIQ7wmoO/bHBD8HI5Gvjgdp2dtDb5k+7aE2oK8+ABfqc5n+BR
be9T9dBvIYivZGO+5+Lsk9h+OvskRGNJMkz4pM53Z0/15r/+QQ93ADDbn82Xut83TumLdrLrHXnj
Efmdtb01HVwyLJE6IyHSUp3AiPeUv/9Uv4L02bjTD+V96tC7GCls78tpXedYvqSAwTxKThw4ioP/
92U33fAiV3kZNhXwX5YFVWCEonzfjijUYDwnZX1Skzknh8zoBaSDIqX8OUDk7q1L23lwFZTyAZCR
0+qlX0rxbe7M8metWMUWreSa3/gGXOOZjbCYp22dEziU1lzqU98liy+2NaJ7tfxEEU17Gai4hRtk
e55bCwaHBIIaLIVgv+CCVGsysl5rjfqEXK56MFPoFDcikVxDsDQHYXNpQ0JvC6QjrQQFgM4zMSbg
3aBOwsUn8izlaCPo6pNcuDpe9pmHI0nrvfJMOzvaSfOz6pIHqt8p0h6It5z66n4LDHXVyoB1x4MA
jJd4TCGy5Wt5ypzMsgZ+sJOAZtgHmdqjapN7kvsaaIwrp3fFQ6uiMu3Jvb80dvNpbPjstZ0HJwpU
DVKiaJO8CqmTGNq4GqlPHx+5R5zyd/0K9Ws//bjts7+zy/wio20DYjToFmGqQJeHvalkZRETjBRw
fhsDbZdXAqKJDruJ5PI3UZFud5Lm5LFg9zR2lsXT3nKrd4i2Vfe/YmVj045yDtRCVFQJkHq4/Bi8
z4YiViusPfW7+ng6vgjuUb1PbAQpf962MgX80+/bGnCVkERExgq346U1OiQQxdbm+pTbCEwQAtxR
tKRXjvZIIrsHStZvBHsrNGJxx9V8w52APowhmXjYqDnkgtSLYn0axQZ5ajIbttxL6r7R0Mgl1KDJ
NgYlRsbafB2tONotg5htPKHklYONw4XFRuiBigNfiQEKJ4tw8vENUST+mNJY+FNNSNG7lRwp6OOg
dWLZCKDGVwsSInghADdkPEa5ZiU7Eg157ubJUvW2MBXx4pC577N7S0nb3BXnXP5RNYr6wwBcY3LE
pEVPpWqkEu4Mo5bu47GA3pElj8lb1MjaG62gYeCXhqCelKFqTO/29l67yxignJV/UCNHL9XlGhfF
pNLIappTnTiZ7kHg1hgWt85tFGQdgXzIv/A5Asic7Toc0U4NZLn+Mf4kvh45puSMmWbr4hbc/ap7
BjsPjEL4HpDwIQzk4RfyhOJln0jxyVKbneFJ6Gf0pUfd2E2o2h1jEEyPqHsXk7coG0+u78zJ5f5D
4hB8hwjO0dsLpYDLCSF9rIKcr0pP7s/faP04PCxudxDs37X9GxNhB60DUgindhLXPOC+t23nxf16
enKOkT269/dwg+7gFPYvx9k/4c9+tl9eKuelcRK7chrneDw6L1vviet7DwcGXUbgemLcnvy913dN
SRQImL5K5FeF3sO2O+RJmPxrTReKrRdmmL84i3uSqNbMfhai1x59DnHxiKZd21A0p1zulJLaGzvz
Oiq/tMZ5n7gmuHhyWItHd3aa/5D2XTuOI8u2X0RA9ORr0smrZFjuhShL7z2//izWNS2leEXsfdEz
aGBquoOZGRkZZsWKlUwwLPc32+52O/OSaqufrx60aetOI9vhN3wSZ/pXJ27GrXzKy2ObqmgXo3xd
siqf7MzPUnOJS1bC09PLwkT3Ehwq4C60mtQzBmhu6dSbo3ChIoejaNkxheyXDQ8h5mQ93t9x+2g9
v9YZSs9dN3NjmBXn4kV2XufEr2Zu0sTLiQ1EyY1HMhQdADQxGNN2DsgQU+YSL52nH6tbN+t9S9Tv
HU82oj7XbnDvFo3S4JVDHLKuNLBxkUsYv1PUzAX5PtJVqxzM0T2zl/PPSnppxRnHd/KEYJvGZwoN
dCr1EIO4XxiYvoE0ES3xpRXLz3yfzlyBCR8HfAkjHQzIccZhsFSM3g/gM1EAN72kRmjElrJVyPrX
1RUtnJE0ZUCwLwJm3oGACoHW7c2W8laRy85hLp0bm122DkqelOUur/5zlxkruhJE7RtfCqnoZxCk
Ji1iN540AgZHIpXnL74iTAd+rOMTbuqtOMpilWUtlMDtMZeNSMJTa3BHBjcY8fUXqxmJoa2lzUyy
cupajROpUK8HpuIO5FbwOR8NAhaIpiFDwig/EXH741VN6B4cQBRv0FU5ThGhDiuL0ITF+bFrR1Lx
UvjFNmdQvPH82HgsZ+JGAY4CDmIsB97+H2D6ytwrctAGzVC6dlKma85lD44YvqqJ/8mjjJjHjYk6
/cy1mshKgRHzSiZ1YJ3QeR6vpK69Mw8uCXSX4LeO/PysiLUieGy19RLjlxHTnme83b8KJGUQb0RT
7w2LSkNZtRD9+rrQniXjudV6K12KRDfNlWrgEz4vo/1HvqHA9AU0okik1rXKQpawXG4yXf9dPj6A
ezf0djNGRbg6AJnh1UCsctf2fXUpDY7RiItt3rF6XFRaWXIzmz8pbmRnGXuCUTem9CpgM8XhYte1
w3Eao+FjBKGkLMNqk83y+089rmM38DhNGzAxwFpul8Y1YVl1guLa9TpX0HmBDeVJopBuFRyqp0QX
HQ3TIKsIDyw6kxFuCM4lJcJHC/hh+gbWpcc7fQf+h2tz8z3Ui1uBCD3PGc619dpgX3eBoAUmv+t+
g5K4mjPzMo55AVrTrhdPPb2dW4hhU6quXaKP4dRsF+zmQ0QiSdz12YwXMxExYmEYfA2KOdR8kXW8
3WimqxZxHkaevYnJbiAsa/Tf35tnIDq073YJONfjjfw7uLu1Xcmj4onA8UQ0M0NeG6yaasPKdrjx
GhNg9GBBfGeJ/ABGCNcYXxx54M0SNo0PrqbXWF1x1aY1FguSMWs5MWQR4yuSbQjQyeMv/AsgH30h
lbXpvWhwACfxbF3QcqKaKHqkRCRwL7/dtbZn37lAx5A64+dyOJinLWNFe+181F93m+VZ+PQPvp5o
S8f4lnXgncgyf3n8fdNX498O0tQICSYcDYIXejYnbsAOXL2Uga6WxJe0QF4H4ipd916ATMSK06Nj
L+3yS8mS7qM6ARHVy8fMm0nGTyScblSIBr8hN+KD+AdHKiq7ykEHDmuI6pJ3Mr2tVFtMzbQkLY/c
E8ghi3BdZmhLltWfQtkpjUsiZ672PREd4oNQxgeUFlkJIORvdRq0tl2eLGLPxqiTtWCU1vDCPfna
4rXV0Q2Ifl1tMXNjp57Ca4nUs9QnnBpXXurZcrGUcg0DJiMg5N+RmvfmcpjT241CBLiQxvQWjSup
keFtxB7bnQsmH2tcrAvnYu+BGwANB3tACnTZO5SYQo0h8wb6WqNBUy+PdXDaHIqAKyEhAN+dhl/V
vVTEalrjyEHMIRUGs+DXgfvRulrOIb+bBKtYCS3OkdHjUmriXElyyvEde2oBe4R/g6eIslpiIzVJ
lEB+b4kk/x2HbZM0JaymhebMuz9pIf+mZ+IJwDRR2p1qBs+FOvWeHTOx6ZbPKObGjqc3iyOHEaKS
gNde84Fq5N5QC3YZfSFrs3ORZz+CUukhUxdeFw+eXctnkGarypINtkpH0NbTH0PvCPS7zqa+LqAq
t+IQ4ksFN2e6x/edNowotIMYGM8FYMHUN4TZgAHfFb4BpVAzRr9pRd54Ldkne9u2YzPUU9MjvzB5
My7z9OLHTDIw45hMQmPDulJUKhfzoGxOA8etGeiM5iytxjA+RO07/RRnUseTbxScnP8rj3J0/FIW
8k6EvHqtd9vikjyFRrWVl+lO0r2PYsnvhzVj7cuEZFq09kj96eqR9vxf3DF04QHYgHgVQH3qpSzc
oubiqPRtpjlHC90/yoXBpkB1rmV1H4db95tZ83Md65Ne7rVU6vUDFjDoigZSPV4zX9933ldtlVpJ
zPEdfEVknqx6DXM9DMk3niQiEcxOE7W9vVeWoGMj9rl/2cwxlExZ17E1CJzbf9he6pvULKzUWHY8
288sr7oU9Sbh3mR+43Upmdv10VLTSj4aFeT20CZ7N8AqTNxsiPgF0nut4RN33e98sLpq2p5Dh6fG
/jdvJ3xLZUSTYPA4TeeqFnFe8CHj22ntGqLw5cqE54ysw1ha1aylp0Wq+aXBpL9V/pNvY8x7ZwJN
GhvLrUidC74nonwgp4FvHdnKEOlT+4wyWJ77LhfYamVJ0ZJdHFvHCuaIEUfbTO0wUPLIxEAAOK5o
6FYHRD4f9XxgN9Wa4bUKw8aN3ntShu/HF2j8WkoO4CqyAKWBJwD/Fj+/io44oVaUSmQiO6wzvet8
goSPUK/8XYFxEpwL3rD/lGIGBwlAGgeCScwaBo6XthtsI3lhp0awU4dq3ZtzSPOJIvutAMoCF2XQ
O0kNAel+2CQ695NtgP2Av0dUXb20n3OceRMKgQUh0w1PClAQunqbJ3ABKgHyhJ405Qv43pJhHSQf
jw9qopyCZaEBbxw6DvVT6cg6jguuzIPYfi6NFMRuukyCS7Vttjlht4ipB3JqSGY8JSRdJYlRPbNI
k5+Xj79iFEKry/VHUBGnB4CT22AmvS3UvCEMHUndz8cSJnYTNcKRfBC+Kbp4KKel5WqZbcscQK0O
D/ew8tH6hFFerv5YzMRC8GigmQaCoIu0SSkSJ8LUMCykaOJneYHubbYo5mhipjywGynUYhoQxHlC
NSKU1EPTrPmt42PgX/wasbs+feUHq+xAITnni90X/1D5uVob9SbWhVB4A2ix4NmH8lkcfsvhGOT7
xL2wJeKhVdCuHm/mhBEZey1gRBZAQd3B0sHfojZJGMZ2K5K6CjGa9NR3b0VldlxNMu84F4/f6QgM
IgSh2QBJY0QulNFqZC7KUylNbL8PNLYbJye7loDBbGg342YU5c4QU7KoIxSUIu7YIExstpR1EDWB
OtaMy8bynU6vF1+PN/JOKyEM7fdjWlIF35tKvS1pIvel7AMf1MBYuc1nU5TfjyXch32jiBH4gC50
5PrpUmXGRkHDsg1wigBWeKgJNa+vrKMFouk+cZsNM6eMo0W4sRhAOOB6AWKBjnfMKKXOis/ywA8j
IUP5GwZr1egMQTaI/ABVaw1aq8MZfrzC+9CfkkidGOrwUhcyfGZvsm7z6RLfajRf+wlMcPD3hnas
yfdSC7/01HgseGprx6QfHjV0HgLXQT08qQ/6wcD1cxvRjf6ubhyGOCZxOf2jstRA/56rN9xdOywU
YAqArvGQjrx0t2+366eS4nRtbgsWGLo5wzMxbBazDbKfbiapeedbUpKoyD2IVaQZZUiq/e9I0s/1
gpz7ueEtc8sZL8eVKyIG6CfF6IjcjonQa4mwlFRiK44+EyjNiaGfMIkJucJhczs33Ji4ARLRqhF6
hH0TL/7cBMx7Z2TcOQVkGqCZGBlnKWWEnyiGuB451F96V97N+F0t9/Xqo7HOLYmaORW8c8whDnxn
AF0g6EfvErU4qcI44Ay4Sxu4V5ls/I88NUtBf5EScnZ1KSZzKI/7RMsoEb3RaAmGIwnDcntqC0fI
St9tCxvVNQxkR7QXYbIG8Q4yslYkMIWLCOIwXXa0JjpXzCn6GeY8yvtEC/UNlOY0fjwgBKwKe4f3
xwX1tZ5hVpSnaRmAAt3cZKNxD2mLdr1iao+Bage/rdoVdmG6y2gTzZ3hxCNws6OUxVyUnsKnUlnY
ub/CvSb6zlRysijfulBf8k/ypTBnDNfocj9aEaWkYhmGHGa1FXai7kSQFL8yHLQniI+5s1ZLwGbJ
XCpwVm0oHwUsciKaaaE2fLoDR9YQA376IhhZbAZfGaa5NYcUI81jDmhpAAMJy4Qa/waojDh7Ze68
JSgPwMQq2hQwHQm0wrcKjJHFQCAycWmz7inu9EhJiMyuB0er2mXQHgdjrsZ+j5jHK4ieD+A8wbKN
Rj5KgeDD97UfOqXdFa/gR+bs6EVESjIeYerBXiHyLtm0LRnWiskjUfT4sMezpM4aDS2wR5iaB6Sb
RN2VxaLhgwh0HnZWvwa11uhSc44zoggzciaeDIzGGqEE8kgoJFMHDLBfrLBpXNlBcBr4pQyypx0U
CWMlu5nqzF1rNxj10Kg49kNipjFa/6h3EDmRvGaQO7cXRo0czCdwRrLprn37sgsKopCPNYfsC/rx
FiSx3EOiacbpXPxsXnOih2RuAtOU/4HPQS5q8TdvhMZQYG6bCrYtqbKjWvNikzHj3Ei2/kbufnGy
y4jU1qBuwmolggzBIy3y7Ywu7JXf6LUIZ4zJfW/I3978+xjqaruDHzRtoVR4VJvvcPPZGg1grmQw
MZGAoOJBSAhcmmfIpN24+mYudTNhy9CBBh2Ao4kuMbrjnC0zqWGyvrYLiemIo/Lgdc2E2VVOPHvg
V0RnIvoFgfX405Ar16FoY96pmVEMuizZJcM9R8XKtzB1qYxBWqXJS68hmAbnDgbaSnOAqTGcCy0j
zYfSvnjKJhA2dQ1y/7fHd+0v63172VgAmjFzZgwx8Tt10xHMB7Ucc51dYMT2yWGM3moKg/8KdXkZ
MWRwLQ8E1pnW5lt0iLepwfKHKCAY0yZjDmq4ARi8tnpWz8pvR2cZQ1Axy8lwhu+Qm+t4uyPHRSvr
zbdSz04chWnIuovOLskOWokEwzuqBiNyYCDIrxmXZJPtRe0cafAkvh9v1F+O5NFGUWqKLKOvpPmA
Qa/ae6TtegM5y5B0+ueYPL3sVPL+4pO3D9FiNVvbv3zMyL+HuIyMEPCkUbHHvQWl2u0jwKhClyi5
2MFNQ79aaAzLGPDDsNATgr5jXSSt5uDXjNhxS+lVX0ulDFfMq5WCaS+dXXX7XoR/FpV6qi5jdi5S
4O/v4e36KC+NEwcBA7CwPjMm5kF/7zXMSDUwgJpUgF8Y2hZZ6k8OGezYUrWCcHpBtMVGg7Umc3nq
+14Uaq/Hb726rGoSd1LOOp0dPydb/kUgjj4sT+i6xS/AwTUwzRD3Ww2IfkTZQDdm+5jvX/zbzaBu
5YDxFxxb4wPc/JutNolHKmEb1gLhkrcwyEbgZ+TOvfqT92tkuQOnCypySOPdLpvx3RSc0AyWTdgv
0zs/va+Yr2oVmBLJPj4wkCpFY6Kz50lkYZIIA3zazB27f5Gx7HEoHV5j9DzQOi66vsoNitvbEN9H
ZHfw0QW0dsnpR/i2TqvobKFXUNS4T2H/vfzVCm2uKH/fuTWePNA4C0StMNb0RHuGiQLBiePeft68
Hnb+5pM38/0BpSqfnLKNZVl749yT9fqjXO3tdWR4BKDf4/L58UaMx3t3666+gjp+NqowEp2LsA+c
1hQvchmStP5Paf5Ga4rjBNMXYiIQVlBXG9CDTC7AQmL7g+GUsgEaPOPxMqaO81oCdaWL0kklr8h7
u4wxblGMwMuKixtaLivrYohws2/JY4l/nA/0zl2LpG4u2wedyslpb2f6826HYkFKNv3x9XX37mmH
S7674InXwRF/6shqwJyalUsu/GYVaxYhhmGnLLG9NV47oj4tzwFZG8kezbH2b6J9648/dcqyjqOe
4OIuxgES1GMmMGOBNsZla2PAKsRjMLxnguHHysyWTMoBoBuxA+Cyd4zygTOASHC8Uxly4WPqU4Fz
tZAAoKh+H69oSmvHwjpaaAD0wpiXW/OROXzW9GrY2/ifWiKKaBiUuJY0yID+fwlSKTtVtti7aLyk
avzmcJtqYfPs62MRk7v2by0q9doix1NmtRD0thxiLJu7jREYsOGLm83V6mY2jQYYN7WIga8sNq0W
OgRYCe5hkg5oOfJWj1c09b5enQ7NOytWac/0MgSBwFprVNT50+q/OBeQN8HFhekEmpk6lxpTZ9NF
VPR2E9Y6GwE86u7FYCZde8cYPtqtaynU0bRy13J5AilIFW3jMTh53R0WxsF8ypYNOXWb06nR3hrj
7UPgyMeC6OjPeLyVk77g9SdQphPYicYRCihgpr9uUiKrMDM70zyc8FRZw/6JPyZk+2Gk+nkJHEWk
zZiOqaP8a5wZB5oA30C5ov04suFP/+sOIPE0IUr4H3J3/689Rp/J/5ZAhcZlFkhu0GGBZQjMgqdL
7nPGziH0/h8n+U8KbTDEmJPLCFL8YBmT5106ohMOq5OIjLh9ap++BNLC92iMVt/D2xv3Ej0YM/Zx
6gJebeYfd82Vrye3wciFj4+oRvuo/oh25JqP9WVKBIp4iP3QQAmiROpesE2X17Lb416ge7tMRNPJ
lRVo22bUYiKSRrEQmB5wBiOtgaaPWwMchYHA11wzAO9S6SPasVuh+VxfhTtibMGlphVr+SPTlnPN
ZRPZzRvBNLDHU/lEEisI5kF6aUkffrgp3xdPeUMcNMoJS/Up/Xy8pVOuBZzExditiUeNnj2zYIug
4tNysGOAmPrEEAAKCOoT4uT3MJjJ3ozbRvsUkINefrSgLhAk325r0udJXrbcYCs9yPijc81mesaT
xSsTHFU+W8ezRGWTwd61SOokgwojEcC4MiDY2/RajViT09zlO69fTNcmca0lwD3MYYb+9PBuoagN
SchQoKeBzgW0XBIGoIwa7CE01cgEOx3pQgxm5l98hrSLbV0b6FZdPT7JifoDC5fhn9TxKb66gG6t
domaO4Pd1FovkQR05T6RBa2pf1lNjZ/8JxYUAPGrM8e5PHmuV4IpM1pETb7gMgjm1Cd/zWJucfi2
SN883gIbfDJjZsa/7NHeUkqUyg4mYiajMPfYMi4Rf7LUirrjHLbkb9ryvSBQKMIKgJqKrnaEaKx1
Y14c7N2u1DYmskjL5pLbjGGhi1HDTHHdZrWv3jQ+jjFMRL3MrN/AqDfHGWs0uWDQEoGcTsBFpXtr
2dzh/VZVBxuZel4xqyXvaYk2W1mZPMQrMfS+lmktqD3EJNmuOfQ5AVFjkBBVU9Tnipu7IpMhsgS+
JSCD4FDfDdkqa9YHssxb2CxZrRjj5BqXw+e7iKbRw+dqdVqBXMV0mVlc8v2LL48MkegBQsIaMH8q
ksrrOqnrimnsxcDZjJhpIj9n5f5o3W8VZ5Qxcj+jHogBvpSMtHC9HMxOrQ2PBi+xpKmf7AYvMUkO
q59k+fWSEBD17NdlRc5LG8R1y4/1EsQ5su6+PDYJE/mX208Zt+PKJABhkMmRG7b2M0/4A8g/CGsi
gAOEKLaAlF4tVtbLG3rk9uXhfMzncKr3OCZcxeudGN/zK/EKI8dJH0K8Yr/2v+j91w4sMUfh8O+k
7deLcJDI235faRjT+/6Lav3j9U+f9r+ToCziEAqlFFY4iax/iatDLs/Uyie0+HaBlOWr2jaSXYzi
g/9a6I35agraMHZfVS55MhKUebZrbbn8Vgx1+XhlE8b+VjJ1XZUaxIdFGrVwLEtQT2FkbaWrrh6r
oD0FkYtcLtXI8thDIT5FySbOZruNRy1+pOXUyzpUymJoQ+wtT17D/TuKMZ5+4ZerFRF0y1iY62x9
hkWc8zInfLObhdM+oOwNXciOcjcNXDPwfEXm5ecUvBgOWWuesWSelmiWfbzbE8n9W6FUqBQzchBz
KYS2mlgTvdPfd5/N+RIeL+l6tbJE4yVC8johC/MNziGp2bEE3xJ9zjOdeJRuP4QKmHqxTVL/z7bk
xnidW+P9vbqopBkTNDtJuwT6yUo2JN5u31LR2MOGE6APEDtZ3zMqOHe7/1T06nZzap2naQLlZ5bP
r+C7yOFbSZq5wpCrjaeffmRja8jo8ucIa6+Pqn6cud2zHzBe/6sPqLumj0Hd19rcrtLBRAbvDu8H
NsEnq45Y2fKJkbUXw1hjB6Ld0bNmIuj7l/n2MCjz1veKGDcM5HtoL3TajZLZLKhNHEz5y2fiyHvO
uVtT+tc7frXWQAEDrDqa0tyIUdLbCcZhZXCrJ4Nd7zUOD4k+p/Sz20sZN77MsrrOIBKoBNFk9ZV3
dkkz+gWIK0+AO223sQ7DvUZH/8v3kf+WTnN9/RNp5NstpsycHDqM73PjbQepwWYEKgCtAJb6LQ46
3MDWbkJN1p5eXmpMOXvTDLB8g1kWN9E5ZAQQdRz9cjlz7H8MWg9M31/R/+oswiTO3aIZP2rXGgfk
GvG2I/15sr4IDJ//BJvvQtvnKD7/woYHcv905EruoHpMHI5yQSe9i4lebXemjF5bRz+dutOWMEeo
AlB2iEtnrtqMpv8Z5SvJIHiWHUx/hbHP8xXyVZh/lG78ytWCcDDThjMe29sJ2MTNsdNwt6IoUy/O
IK/QX/OPHb+FP0is1kSJ7glLPLumPnOoEzHbrUjaa1M9jgkjiMx0Z+dYoumvnaVwcDb9nN28z2Lc
SqLMVhT/nxds7NXa7ZrtkJLDIdFjzSXO1npCyi2RyJ43zlCjDf8fx0+30imjValdmarjjZJiqyot
Bx33caFFwwp89PrjY7xvTr81WnRqPlScLCtUyOotPfDJK56onJgoP2Ghq9OTrH0p57cUdky3f4+g
N9jMqO3f3LO7GwNe+HHqlIRZZdShKn1UBkECL0nYbV5rpDZzzTyFu5Ny8VvN8pDROa48s9rwJ1Qt
Ulwd39SS4/hYLZVhxOzNAjknICPY/6tPok4/d32lqDBJ2+6PQggilB1MOVnJA/CjjvlF9kjRnTXE
AjNbMXmDr8RSx47WwDiPeRwF6Kl0ScuUt9jPNCe34rk5v38oqkebTnndqSyqUaPi3RBJf2y+xuB4
Aeef0z4TdIHi6PEvu7kU0IIVbvV+z+ko/qaoAKJL1yyety88YLwLkAU15KeoyIlbvdTmW7AX1wZI
gvQj2gS4HbOV+rlNGvf+0ZdTLx6HsSidIMStXTvcvg4XNsPyc/X56ZgMqjgC2jEeiK6I5E6S+6oy
uk3ISMmjx4JslIPbLxvDHog0dHUY6GFZYhwx2bify3y2fexeF8C/vlDBqY8c6tiweus3DTlXNpgu
jlIJhmQGVbWqHabQFk685xQZsxDlSH9sCNjRP77d2BuJdKEpTxq2Dbykt3WGI+EP5jQEhrA5MjqU
cUbUvXW9FUW56j14qsLBw+JabWGJh81G0TY7cGHBZ/H0fOZWjap8ty5UfmFhxvwXjbBjm7Qqmg7r
cjzNzwn6XXVtZj2jh3MvApM/AbzFaCKadtYv0e3XDyjEgl5jbLp/f3eXoCUYyEt/UGqy145DYj6W
OWGjgJwHiRh4+tFfiHbLWwVRUbPrgsodsIe10QIw9nk4DUtJL03gfNMV0ezAaMlvoM35exOvMND0
GADKgiYIbQt0H7MTIqJgarG3g3rdt0YmS6Am2pcVIF3gfZWrLxA2gCN+Lqk4tcnXYik3s+E4j/Nz
iEXm1MDfzsDJ3Aauxqwe7+w9lwLG2F8Loq5ekBdy46Fb3X5Gki3RD8iHhJsLePLQ86duSu2ztA6+
UWosso0ReKUPq63Bbda+boNu2LJTU1o21nrdWPvcPFca/lmn5nlBMFQYvbdzQJYp9QbFEdJlY5cx
yEdu9UCqgiHKRG+w2f6cbPLcVn0zbOfGT0wEGtiUKzGjWb7yLlmhzNWihbpx6/qYC+ji+IqIZRj7
sVD1e44MbVmZy/PyI9TnpmxMmULkA2GKx0nY0Pdb0VyexVmM4Re262CQiXpweODRMDiVB2+5oFiP
T38icFBATqVi9oWKkjjmNd5KU50AVcgUdYFky2wykORBBRgEDydZ+0SN7kXBKTqE2SF7UlhzWKhR
tWhDci2cOkzOKYuijpDgdTFc+zmT4OzIyPJyvyXMVpHDAalmiSem7P61TOpkG9VTGzfGgtlthxbe
bCnLms+A/7jgSY9q6EsuHx/v8ZQFQQMSxj+OpGYIRShHh20xZ5eP2MaWX2DyQWmcmrmgC+qusZ14
hTf9sbyJXb0RRzk7dREzudstGltYBzp64sC5ycYaUz65nuVUM6waE9p6I2z8+dVFEaJBrKISaxM0
mTH7RM+L1/xQuTN1usk9hGcwInlRskVj8q0ctamkQEmr1sZYpehJEsOd0qY58ZxeNOq8YFbtOGJJ
AIN1XHuqJQo9M/eMj5pBaSsuCnj8wa82ImqpZxwIVcyu59XG9jt9EVhiNjJZMuv4hTuln/kn35L4
8/FJShOew41IatWxL2EYmQORwsLKirf6k2E/BV/L/M0iIWyu+yHx2ZXXvS1wzJ0uZrs8OWbgsU2s
Tt1FznPcHyrAKUVw3v6EagW+17XSaV2/S52TgD+tRoYErwSHJx77d1AXSJ3pDXqcamWu+YoVJVad
kfY8rHlUJavvAKy562Sh5dWLF31J41TAk1RrfLsSy1KLna2UGZ288td50IDjpNJA7Cr1M5OC71kJ
Ma0CpyDiNVbR23c3/qarUSMpUDIRss1wLlmNMWvhEPZjS1XqresORM4Gr4Cb/SlBC/ZLN4dFm3ic
bz6AMiJIPPQRn/hIe7S60JP4t/d+UaKOG6uWZjR/or8AixXQiY/mEESMfzpydcP4RVZxFR4jm8tN
kWTbRs+2vI5xkI1ZmIkVrTaKp3nmsIltxxwipBV5zTFjhLBn+b3TCoxnt/bMzLsx0UFz+1WUkYkw
OKRhe3wV6C1fRYfsAJsd4bOM8cqAqK/0N7VnaZk9Y0snzA04dcZpOeiYwbwLylmJpUwCnXDU2ckg
QUUXWlLDOUJKOUfbXvD6+PpNXHjM3UI3LIpyI1kA5YKhAKtEaZt3tlwx/nOD6JQIUufMaPNE+UDh
WQUcfePAFxbgjlvTJqqpxzkKYPpylBLMMTAjR1c7TwdVU9aQQrYHlFdRpXfg4ca6zwMU0WpRK2tC
f5aKdVmCu65glplnsPyM2z1109BXpwIqhLuGDhfKAAWKy/bhIHc2RjSynVnEW0HMyDH3fjhwYaBY
CUZhxNKl7jBanlvugjw+gonQdBxw/u8DKBehiQMfBhnQ8fgZDF/me2u86u5nSI6/S1RWluB1zV2N
e2sWJO43+C9zObiJmw4WgBEwDSzWOGDu9nC4vMGUmQLhVAHsOrJFTqvvwqV5GMjiIB3arf9UroL1
cmbVE0/4jVRKJap2AJ8TB+DSpjIjICZIuM8Jbx7Myym2fiqybc3tl6wB1tqu1t3O1mY+YCo6vvkA
6p5hL+CeCmN0jHeANUHp0+jdB+cConWeeVendhiFbwGkAWinBynm7Q736YKR3H4BDxT9ZyIKFd1z
MlyGeNmrK1mZu2wTLyoG+GJiC6IHGTpNWW4JrkJSduxge7HGv9YfIWAUSL49EUn/ennZNwbaY0Gd
+HMuQqx0blvnpI8/v7LlssfkSitDepXvwMEJu8mj8QfTiQbS81oOVwbELuFS9jTu4uV7z3isVxMl
WjAzAUONkTUyKGJlavVRGEphVvWAVslmvvNYori/AAJsMHkXJG9bVzwMzdKtCGaBPpY8ccg3gumF
F60MvqYO8VSw5Ni1KxFO2cpCQ1JO89KZBMVEjIhOGswaAShVFBG33+4y5j3VjFIgrKj4bfMpqL9F
d1HlmRVNwNERGY1pAUUWQRlCx2k5IkS2UvE68OS511pDfA2+pd9uy5pgu9dEMyfvg9noC23YKlb7
wZq7iwVow6BlH3il821jbN/Q5rA2rO3W+OhXrCFgbNPqZdC2b+v173HGkk2dAEbasXCaEIegLfJ2
U+SkWbRByvV2lB1BV6nmuhqi06bCwBk4zY9Pe6IshFEiV8IoPSvQ1LqQfQjb7A7SR6SDbt0m8qla
flmWga5oEEgy4FznXtpZgz1hOm9EU5rWqHwNCCbb25yVwy3yyae5+X7elegii55Va/3BrMQZCzZl
LW9kUgrXllniVCJkxiR/lslrsNqx++w5mDEfU8G6AAS2LIF6BCkCWrEjoSqZocG2pkiAJXqqSYg5
QCm9WCGALeF/OWZlKK8YCXlgVvLTt3gB7cVlbpzPRCkMp3v1GdSb2DiB03stPgOE8Sx4fPcVNpdb
D6+GcGDs5hO9lh2a98D5ujqz6CcUZ9Rr1B4qEAMEHb8w+BJ9LjJ1xIJTptgF3Lw+/SmDfamcHqvv
H5j2XgCCCw7d2fcI1CEYUEztys4GnOO9WfH6sBWelTWw+xLgBJGOcoFVGOEqx8RByz6jNKLqv+OQ
AJCrMU8NGhgrTA/CnFYyd4unl/7vy6h3GSFwvoi7qrN9eVFuQldU9qISnR+vf9y/B8v/w3ZfvVJV
q1Y8mxUQ4nBvHOfWzzkGmBvoWkpmZnJPLgftboC6g4b9Lrfq9mhcqHNstBd451xBrz0/9+DPiRjt
4tVieLEUm8CpO/u57rUYAyBwpIfM/MMEbeMV2g8lXntbn1GjfryLk7dVvFocfVZcxwzsn+RXbr0z
efSZpdbJt+C467luvHHQj+WvuopQVZnLrE0e4T/ZdLpcSnilyeumsxtJXLaL54X6uZAG4/EKp97Z
qwXKlOe2qJgO/ERQRjf9qRxd7l5Y3wy8WP8vxKDlZKQWQQchTX/clSDwafius7PM1ZTq0+XNJjuX
CL0fy5kKduAv/BNEqUo8hOBR4frOVtjSiBN0a4tOQaBBKUnQuO0BOBz6SKYF3C8fyFoG5r2mQXnK
EQUzl7uVywnPahfPaPAo9e42Xn0VpUa8CDC8usBRDihiXrhSCU0vKgCUrIA/8bw8PPaN8FkwCj8D
JZyItbEdqHqghxB9m+J4s65uTozRII7IoCu6zKpjy/lGnh/74VlMuM1Cncu4T8DiUd1BqwGHCBjt
oXQiuksYRP058rJOCbCMr0sFSVQgxsn/kPatvXXjyLZ/pdHfNUfvx8GZAa6k/fR2Ejux8/giOI4t
kqJEiXrr19+ldE+yNyNsTfcAg8EEHrtEskgWq1atVUNEb/pmN2jtO/KPDZhcQNcxvLp5NFlgPlzJ
Zy7e5TMxxlw/wx2r7hzH6QII1wAFXL3m6afEsGNubUR3y6wnz96yASI6UNWZgk8rzjen9dVlnknM
5qKab6N+dznbhJidnnSpDrCHHgmkiW+1N2WYv0s+kpUcylIuFTSWyJu5kDgABkEJV4px6NLCzKeH
2PhogNTk665FsbsI64/tyhm4EIzhBoUQD4qEDuJkxZKVuZNMCtQy2KFpoyGugYAbxpDfr71sQBz9
6/wBPY2OVwcsDDYS7Zfz12a13WQlgv4AiiW3wTAl7gYyui3Zgt7Y8ENeNSaJqimxhy2HZvXXarCT
T6MYOm2n+8Xghun8MAwzgi0RCYs4oJHtXE28DBZpsg9tAWFD9Ej4dhrqKcDvkbDNrLj33LQG6EhW
yENQLkp+8huPuhu3tAOxETmyt98yniX6FmpyEJh1B1/QyLcdfYyl3enF24Hkziw5ho7lzdxSWmyL
FkjW0LQakC4EEIWwwjQbRxoPfcrcQz/1wZ2Vd9x6Kzwx8Bt7FGZ6KwmVWuwSLbHC3DBLfTcJ1FFu
QKxgsrd50Tjykye8TrzrGJXBYWiAltzJmlslrnaXAiM69dzeBgO3jBtRjqM8mrmbzDUEM3FvTUOv
0JzSJ5axLXidfsAZSIb3+Uh5fUsch3iRBOc31OycCoSzQlKGV15gg/Q8cG3avMvyvmTbCYixdpeL
wJexPZUjWjPGHOp3NNEyMPGYXG83TmJaZG9If6Cgdar07EHYvCueHScHkj0kE7JkX3OzNKFlliVC
I29QH7DLOzfvA3vvDSDmv/OqlqCnbJSWFpqNWYkNrz0+YurlQKfI73ORfynAWOVuKBIG9XPjm6l8
tusWmvaRN9VasW+FHfTHVNMc9ghGG8I2BF2w/IPImJlVoazRSQdFg5y5b7rOc+gD5BdStLGhBoQm
+iAbStR7ZBcgKZ+mrUejrnYL4z4VfTvFHP+7asLKafHfZVAUD1kADd9NX6ZdelNLJEZeeWpQ3h/r
jjvkjda2rvMZf6YEPCL3+u5LYzVNA/m6IvjAJz6O4QAxQ3NTtTkXcVKBkHljYqbxRQHzhjeN1AjZ
tCMz3V0qOBSyWzMg0Akz7SRzTkjQaPQmkYle3GocCbEdDhAffxQd5jfWZLdamHedGDYjFUW60UVS
V3lUS+FkkV+hHxj0V3Uxyg8p1A0tBuWUoC/el2XpTafCqyA4AgFtrkW2hvaovVVkprVxPUySEZZI
VvQxvqVJDw30VQuwdReFsWk1aeU3ldALTB7pGwdqqYhqDLS+NZk/hGiWDLSwq/u8OuR5b1TvwEDA
PcB7oTc+7hOq1fp7xx8AmZkCV/pf0t7z2NdJyNLZpaPm1ih8uLTbdAkPxsg0aUe2hptmFpbKGuw3
kwuWJOyNFnLzZHRBWlGarb7jteQFGFsqI3jWihyCCHrapk48Qe/tJUCKh2yhYpmSt0SWRHtjyMLI
NjxPq2aj+XQQW4OaeinDTtf4FKdoRvFf+6LQNqBrmT4OoPZJoXrUDy8rl8zClQ66ZFR8wZWGXhCV
+8meugy3sJgeaENRVA5uOvag6wePPqBGGQbO7VB86fwPVfYVeJywIvR1GMo4SF5oDp7X4HXlcxbu
vD+YrywwuKHgrVwPMp8K3TTmUne61ZoQonXGDulkPzSc2K92163Nf0y5YFFVR/IPNSOMXm2SLgIj
0cC7qj8Urp9vLc1/dHy6LfSWxUwf8+11awvPDlx5kLFC1AJGD1VwwZJzAN6hiXFkThUXDU03wM18
vm7EWLSCblCIKACuAIbey0vPalqf6QTti1xDgzme4235xmgxfQ2S884HZ0IjRhPi4dVseApKjUDG
wvdj99/9qf/zPPxv+iLe/TGP9b/+D/9+xtEvaUoa5Z//+n9t3cgnTp+K3yCS+fLU/iZef3vfPEEg
tqHP9f/Nf+zHL//r8p/4W3/aAh3l08U/NpicZrxrX+R4/1K3vPn+Ffiq+f/5n/7wt5fvf+XDWL78
8/enbzktYnyVpM/N73/+6PDtn7+DPXZub/ifcwt//vjNU47f/PhSNy+y+O3HUBd+++Wpbv75Ox4q
/0AuGzpZiCGhyzhLQPT4bfzEMP8BvAX8HUp/qBjbWNRCyIb883dg9/6BIzUAZxjKQAjRZidFl9v3
n1nOP2aaMQQYAF7hsYzf+/d3XqzPz/X6rWjzd4IWTf3P3xXPAQgBoQQAH8iTorQIHdJLzymtoLZ6
X2g3bja6uzHwhveT0yfx2ez8afXcihpqfjfjYALAcaeDQF1l4IJKWW3VZqvdyBQkjNNx8MpvQaZN
IXiQIjz6UVs2fBZWkt6mK1mMpRGip9eHHgG4ZrEGlyMchJH1Mp20G984SgM0zu5KA4RyoMxjm2N1
x0G4PlPMKZuv9qXM68wLbry3vPpsmA9+9lBbD9dnUDmxfzGivP4E94w2qIPgpuksIzKo896GnjiV
ELhhLMn2qc/XYmklklZNqsjIPiMprnk3uEn1L33x5BiHnq88QRamDkU9E/INKPygQ1iZOlCo1Zlm
U3LStCliKcQyTDwP0rvO6v7aOTwP5sKSMn99zQrDnAg5tUayhfblrqXDx7+8RDCBblxsZh/k/PMS
nr2TK78zh7xi5NSXqHl3U3Xws7TeFKl7kyXleFsTulYWXfBtZPCh8YGyMR7LrjKqjo9tU5UNTKZA
ZY39Z+l6766PasWE+g7uZDpWooIJOUoSWp5Mw9JZy+TO33l2J39fnVnEAacDWA2wTy+nzpiSVpZJ
S06meZek3dHXdqPPwwZuUAQ3fvW+8a2VI2lxXEgxzG/EuQA4e//ZahklQuHO6cnJzeTO7g1QwIz5
GvPLkn97Z0bmn58ZafWxMrmFcaXmrZ6as2tr/R2t19Bs8z75Zf5c1KURYoDgWs2E6zyR1OkwGOOt
W2yEjfcOf9uxcQfdcg2wxesusbhaZ9aUUeVZ5k1UjOSUp/nObPOjIfVvORlDAVnlhBl4EKF7uV+r
tKmULH94yZldZYMZI1gcM5QcTpLc61Wzq4M2TqtjyUJimp+6aoyRCIcsmgwpeBRziJXxl5Ts8zoB
bOJLL29z+tx3NggPm9u0R7uY2DA326IxdVdbzm4QyC35aADQ9qkc/8ZJB4WLHyuknHSN7kFDHjQr
p7LHy6JI9pjCeNCgRZQ/XV+dhZsClaGflpQzoXcaFyhl+AJp76Revqkm8i2VH1NKzFBr6+i6NRWQ
/ceizHyXiB6RS1KFSLoApKcekCmnzqHh5O9r8RrUXwwwYE5j+9nCKyJN6XGowKQRowKU8DsGFDOR
YywmL26LI+vuXDZGFkSgfRCmgkLs+hcuXGOzuOu/P1CtzyasJbr0A5z8ggdbvbGmN+2gk8iexrUb
c2m741GFDBdwIiDaVEKNEZoiqP8NcFD6VLfytte+NKN9zM18ZUxLh9e5IYSH5+cK1fEWL1uDnLjg
Mm5Rlw5bdIccrs/cohXThDM5M1YgUPYb47WT0QH7LdM/kFLEnbkm6rq0NpimHxaUXUF1NvWosJFT
g3dLFoAmV96thk7LRuaHLuRKIA2hGGkFgA6STuSUGHfpaO2FDniaVe6vT9aile9KObMIC/AAl0si
aFlYZZPgCIbra91jOX3p1xQnFm2AUx0axdAyAOLg0obpCt1FNo2cWHGbTFaU1Uh8VysXo5r5/r6j
oa7yw4pygFjWhBHizX8azAJwqsY2YyS4yGFK0nJDmXnrWuWnEl1qdep8dpBb3aSWHFa+YukU+/kR
CBAvhzo4qZXYJoY6DbUWVtwO4nGgVkhHlJR9bU479WtNgYs2oWTgITs5t+XN++Hstk7oqFdZiyU8
5CM6vMSs/GJHtvl2jcBl8Zw4MzSv85khZ3Bb2XnzkdS1oWY9OfYpxSU1jWulrDVDyk3N5ldLN/jk
JIL3TVeGg9+CVuTol2saM4ueic4xcHrPCtcqfTnutsDqG42cCu0hZd5Gjg8aXQsAFkcDFYMZIYkF
UnGYrVmBql1j9ITCm5dOYcbeBD6PbXDsX9/Laj7ljy0ATWZATIF1NL9vkbMFGtpCA28mpafOcsNq
bGI/31X9bfE1I01YFPsBeGZkEmO92NYBBU3qin0lITbb90HXid5l9OJ5yNRdOogp9aYYHIzUtbUd
okfv6I50U26bke/Hqt5p/Jvmr7U2L6zhhVFl32c9Z9Qb5ukNgJh6IHj1rR1g8w5S4lQfyCOcXciH
IR+gOH7rmT0C1ZSe/KSHGJATg5ie/PW7Ee98eDaqlXPdUpm71tVYMwCUfSIJSM7RRxJMa6x2izN1
ZkKZqcQDT09d5PSUtGAfAFuPlW1kUq144dJkgVsJQjwovc5+eOkEouoIMsANPU3+bVtA5qFzVyws
bCg8VNH0is5DcNarIMigIzxtipqepP5Izdt+EPfEvLV0vlK6nudDXXYcDaYVIEVp+GqPvqgz32Dc
piebTO0RWfUqQkml3FUUzGql95EFdXan+9Vdz7K1J5iKdfy+l86NK9M4+RQaXrVL0ddUG+7O2bsQ
CAFrXcpC6yUHm5Rn7OwW2Oky8vK/EXz658aVQK2Z9EprO4y89t8F3SNzPjdr2fMlZzw3odxa1Epq
wisH29Z9sfN7rYfqytowlhzl3IaybxvT6lFFsyj4qflMxVc5HymIfYLs+frBt2hn7m0wZpE5KBte
ujyKYhqxJg/XyBgASVnTe2ijjoC1oxBDB3uNjHrZHHpJkUNBgUEtgHuZreWViePIIzys0zJ2myOv
kDI21yZw6UYB1hbd/sBdzrkaxQuNMUmqluFwnYAV+5hrEODkd2iVrW1Ijty0gNWXoAlGJxMAqmmW
huNor2z2hejm4gsUVxxsu2qlhy+QBgkRCoNoIXJpG9uDRK/UCsp00SlngCkA1hBJU3sZgso0GmM2
pgVj2FJgY7SH1ezh4rFyZkQ5houhzBLDw/E1pHjKz8JAUTv2fij1zo6lESQo9ltTLMes34mkrO+v
O6tKifn9ZAGoAZllnG1Ivyn2p5z4mt7Keec1oaa9rToKL72Fsh7F1ROA1PvBEAfEEnE+ZCvtQPMt
ph6pQKcAdjxLfAUqBWCru0hZkZaeHkdIdhMqQAlBIpFB38PaQnZ8f32sS+t5bk45ZARjac4lzOlg
MHa8Oy4hoPT439lQDpnU1gbPHGCj7I5CPNH2bnRWZm2pDoFuYQ+zBkpaNPEp40gSo7P8ES5TkzZC
gAflyPu01GPWat9aUp70ApI7RXdosmwNULQU08FJ8HADrAj3ufKaLnvAKcR8CeZlah3cKadh0LdD
TAEW2Hk678I0qeQO2SrjZMm637l5vto+OW/yX9wGAhvAxKO8hED68oBlGqcVMDMYv3kn3FFsZeuF
tud8zam8tTD3ljYd5iSYVeobru26/kALfQXtuehMZx+hPJX1RsqU2gM9VcZtICXahu5WizKL+wPg
aM9HoQxVGcUGqu5ZxxuBkEMaWVQkgXtw3LTYtGhUPWTg/Q7lON7oTmmvXGFLxyx6WAwDs4YSnbox
3d7ORcdhuCm5fjQ6e8cMAziTwkUjJHC6Ma2G8XB95yzGOHgtQJXYw2mLzo7LZW3LsWO8rXASOtpt
C5m3bg9QhWiaLVStAmTXWv8xyUAHZfANciSb7vP1D1icbXAfz/rXCFa/C3+cvZckISiHEMTcWl4C
JnFi2fvBg3BWTe86+sz5yhwvRcaofv4wp5wUfeMnrYs+vBMQ6LdeYwMSaEbXR7Too2cm5tDhbEQ+
o64re4xIF49TWUWTfmu5a/0RS/HH3DICQuf5wad2MU4JGMbHoISR/DgBtsM5hM6+kHzlolp0SfQK
WBD8QrH3ewfL2Vg6Y/KrxIVLDkDxNIBses4X7hSxQdf33eKQPHNW9sIbHVpLl/MGXU+JtkzYYoMf
gR8tasRraY4bp187yhdXCKicWQU7wAafffJsVEHPy6ascZQLkEoOyTcybs0WcJubiSfRIfDLCKUj
2hTo1YwShFlu0W378dvfcJOzj1BCgKKBVCo1sPEYeyKSRg09TvTrdRuL3o6jen7SgrdVrStmLghq
aI6zmXCQ03h3SbJG/PMd7/PLtXBmQpnLFtpzckg65DtYEpnD2wyoNla/FfQwp+VbeiwHwMMc/Z45
+c6x2hgIrTDFfGZrbc5rg1UmNC1sngFIiOMTontu8iUt1zbd4ln1c6xqV4NnsTITNaazaKPGvU/z
ZEPItOXdEAWPckpXDpI1c8pFlPtgEm4ozAWIRx1/P0AIjFTgYNh65TaZVnxleVP88BXLvNwUaZJN
TiWRM3AIwBQyzmuA6taAw4tG0FMHOAd0jxH/Xhqx8MywiI4h+UUN3OUrqpqr9/fiOXJmQ/GDqocM
FnfhkUP2ZORgjoUpkudh0tXh9e21Mho1JBpBqiVk2+Nl5j3kxNoU9VcjyzfXjawMR2XWMhKoYfcU
wykmZ1+Z4ohCB0ABcSGerhta3D8/501NGvlF0ZZWg9Ggd6kPqfuSUbm2g9ZmzLpc/2nSAjJDaE8a
bV/r1psOk+t8KgZLrMTMy7MGugNEy/M7S3ECndl1bg8wlBt81xdTqIFhQR9ODV0xtDyiH4ZUH7DS
ggR2ilnzKvcmt1780d9o0v9bnobYG7hWNDboynAEr/oO2tQUaf8n3Rg3WJ1yKFfOm8XLHnj+P42o
+Pey6SGNZMLIkDrejYlXcQgUmgiZ4Wwkp8YNWvnXxHoWzzjANp0ZwzOD3S4dotRBK24aE14V4jXj
Vuh2e5u+dHok3e1Q6IfrLr60WOiDMYCmg3wSgsBLa0XDWhYMAZLjpNB3ldDsuExYv6szwVdMqd0o
35/4QA4Bha97SJWqI6vbTLa2kVAAbKZ9HaBRGldTxjc1ETtR7oJmOz8i+6zeZN0Ye9Od47Xvm9Y+
1noTZZoOvHEz7q6Pf2lXOHMTFDBG4HBXay2m302ByPBNFAQ0COWM4rVotHBoV86spaMEiGPgV1AK
9JC7vZznno1lM/icnXh6P6avKOlcH8eS15z/fWU7MHD29L6Ws5MogFNxQwuCg1n6ETqdkUSIUWTx
dXuLj38Q4QFeZIB/CSwblwMimWNXUzMPKOirrawye4tWLytkg/D2aWlmYc2DNKrcLAjLdMg/jQGz
Vz5iyXlntBaATsgG/np3elkjHBeDNtJHM9UjlFg09/H6QJcWzvXnhnfov4KWQtmOWTG1zQRO8FPB
84car/0QOKQ1mYSlcwaf71ozAQ4QqvNHnIXfFQWwXowFO1V1YUetTsCLCWxL3JXlc112uLEDd1g5
25Y8BgVGF12ikDMP1PIR8rVy1MXITqN+m9YPncOjTHw2kjzK89sRHZ3X53F2QDUqBsUTqu14zYCB
TdkAlAcoHJCWnXzmPUINxmw/M3M/FHs6JO+M8h0ehCvesWhxllaDOgOYMFQgvLB0CgS3y05dvUHg
I/wC75axQYtRikwqlGOr4VPl+Nvr41RJfHDKzYqj2BNgMphzisqjrXZANUeGFNiFZ29ro00/v0E/
d/s1eUGGZoBCy3Cqxp3dR51+7LLjhHYJArBGup4mn13zcsrxJVClgTwN+tK+Y6LPvWokemV5JgBz
WY/Av6HQ5NRk8s4dq4PuPKARYiyg3CeryNKSN2Prrqz4rw4G80im4imOYhVSKYpTl547kqkmJ9wF
6LWSYY/6b2fIqNk09mcUWlbs/bqJbDzoUBcIcJ2hMUbZRNwrCwnwNjlVXh3R7gvILaOuf+buluRs
5dpYsgUiUEBUUHvF1TlP/dmG5aWWE5ECdGB1JdqB3k8fNDTkaGjmsf9yfs8GjxFwiABBmRYYGi8t
BS3xSCZwQWv2a8YQf/CjkdGVs+DXrWKjygsQjAlKIpyl6rvKABfTlCNB01Bk/POHamBR8DS6T1rx
Yn4M+ruVPTIvveKZc/8GaMZw7aKMqSyVJP7Q+yNe+hrR9h56jsQEWmSvPNb0yLLkNmidTV36+6Rv
tqYu4rJzIoStKw6zUHOYh/3zM5S51YCLoAX6LE6Gy7dlYkRd6Rw48Xa+0T1aAJamw+vUfNEOnDbh
WiZiYXtcGFcuUAkNaadGU8hJQJ440bTYSj7aydbMDr4IEPV9W5nz+dz5Zc5tkC+gQ0kHGbBiz9MT
Xzjz29kNhgOa9yJb/zKyx5FDYo3XkWV9Hlvw/ltrd9uvlzQ25cy7ifzxHPcpdpNcN9JAcHIKXGhp
Qr8bpQ8Uh9dceCHtgoIAoHUz/B35PzW6RGhLnZEDWz2N3/Qd0eOSjFFmg8bNNsIxDx+cg7sDE0+h
haJeqdAtHAc4ZpEc94AYhj8rjoQDQq/GlCIv4T0bIMDk7IOULwF7x9jzyjLOJ4uyjBemlOm0J88o
UXiA22QgvXxDnD0VNyzZDV8beU8cO8R/7AD5ipUTbyHgg/OcjXGeg7Mjz/da29d6GK76Jza+COcN
zUFtmN570852j4m/FeLjymAXfBb4FoRec1JyLrhe2kwTiekecE4QfrK7F716yl5q3YrSrAVpwQfb
T7e5tpZeWCgvAwxnW4iK0F0zB36XVv2snsx0TuDlUxsx9kGrPxbS3OClYgXP0oiExqNRvyEleWea
+Y4E98k4rKA85mVUl/nsG9TifSIM2Y4DHtGD3MzZ38QPIoHSh1msnMVL2xPvTCTOoakLoJ4y2KFO
JqbPhjpNMyKp9WWYeIAjuBZbo5Ba3KJ4MyBCAiwBzqSERmNSTyQ3RnpKByjUWc2el2/BLul4+8oG
Sb7tPxp2GXEPtBd2vpmreCbPToRNG2kmD9d9a3ncP79FufIC9OPML18ch0b2EJR+3Bfe1u9frltZ
uFgR7/60osQJrtkxqxWwUiDPXIJ7IQmeMk+G4MQIpxaCrIRGqznuRaPoZUMXEEBbv9Cx1aXroGUh
wBExGXvp76w2iJvGjX1bvjA/nmwrYq2+vz7SJYcFFS+AaHiIYfMoIzWFlvpVj7SFqfFdQ8x9W91Z
PZ7sa5XtOTZQd8a5ISWsFEXXujoxkPjhQP93pa1FuWWt6U8tDsfAwQ2eSlS3VXrhfHC6Nmk1LBwS
XRuAx8qdcLxXGzt9a9SpvxLlLQ4KwTLIMcDFjjfg5ZHTTI7fV8JGz84IGMt0N4o2/hvrM7fWITxG
f7CvrM9gOals5ivKnfZs2lb8XSlYaKRrXOKL98Rcrfq3IWV92lErpgFqPieDOCcvJ5uKmOAf7A6o
g8RG3bkhnYatHrBnpAU+/3eDnKf57I7K2hrIwdl2XgWR5dwautho6XE1xbm4XHhXIWWEwikK05d2
/BKdaYmDPg3EUxFaQ6x8jQZoIToEkh86APPjCegt5XiyuOw52h+AszeLGEXMBEGia3ziDd2WqM96
w8r1vujvLtR2ARRD+KQSRuZBgaogMKuntqxvfTYeBXkZqo8mk/fXl2jp3EWLwg9Dih+OmtUxtA7S
09jcsw7sJSlUPkYWXreyNhzFCS0HPfCaAPq8fxUN+Nq8O7QQTOXTdStzyPPLUXQ2FsXdSoS8A7St
cUmbMsx4tamgUzW8AWFEVLLNdVuL8+ZBHHRuvEUMr5wQgAxJJ52faLUBbofRmB8MgfMFKiPO3znJ
zywprtdmICFudGyiCmwqdvVojNZtrccDet2vD2nRxz0UvgBCR9OgmhM1gFAcJgbkgWfX09u+SPRd
PvpvG894kbVHd0U+fnX1Say4+uKqnZlVIh6Zl0ZQZFi1vKHRaB0zFII/NAz1MFuQ1+tDXPRDELTM
tEAzG/E8BWcHklGbuU1aVPA9vQG/YIq2AVEk7wvbQX82YcOK2y+eS8F3Kgo0aP9yLtWTPtqVA3Pc
Q6LSERkuSHRz/Q1XRNoXhwT63dF0r2xhmvl5589wjsw4ggAHnYq3rlhjA1/y93Mjyg4GxVHplSX/
AySH/dtYd//BZbXkCzOIHiINSLCAIepyfVja2s1YID4zgkDsC1aBUM7gX7hk+ZbzgAHEaoxxKqd2
MwStC06fTI87iGnFYC5yN92U5WHPXWtvEBogmpvSo+26a0j/hS4iCNeffaYy40Nqun9gW6QZCfBT
srrZDCn6/C1n79vHNrmxIAiKR1Kzmhpacqlz08o6JCUYU0SANEXtWdV7o6uq0NHYGv3l8joA8QT+
XB/dQvPPz/aJ5XDdohMyMQgWbgCf8zfSLjae0+XIA5G39kR31zfmYpgyx3azHMicJZ137pnFfkQ5
Kh0RrzplGWxAbgvd7l4XoVb02SYzwVRctWkRFT4eRGUjys/SEcXKAbjo49ioiJagwABik8tvgAqd
25LExKVrfEGXW8BkSLKvKwOdXVi9pJCKBtM9GDCQolCOOyMQrl5Y2Ehgx9l6SaSPI2Ki8Q41h03X
lFtNfsmtETFGu/HN+nDd+tIRf2bcUW6tIs3M3kwyGPdi3TxWVh1reLMXX1CrT+u/XHjGLnEsZN8B
P8fSKtdxrmum308wxoD6nCr5dj6V2lSuPM0XffXMzLyqZ57TOD3TrAnHH7Of+QD2sYBkcZllcT2S
F2Zsr8/gvDy/LN+ZNcVPtWHSRq/HkW5X/TYz6dY0buqx3TP9g7AenSFcDQUXd/yZRcUrk27EDtUw
viHJY8MU4UTXHgmLju/gtYMee7CJ6KoJw+909h1snj1V7Ctjx/+gS2DJ8RGeAyU85x5/wVG2qK1z
oiONw1l70wgRsfzD5ALF2bgh9+zQt3p0jBO8i2m7A13aWkZyaZAo9aKkN5NCQeLk0k8Mt7Kp6PGE
dMxXDngKMvctTF93j4UNhr+OOcRtjGKOeoxZVk71QsCI7FDHsaC90+44s2K8x2NBIBxcrOzoBX+E
QbTRAaKAo/M73+eZ9wNLMHqJgVIlYHQRS9hbW8d9ZOqbdAweHYceW/3YeGu1vIU4aqYMhkYZ2EBm
RsvLuZSaK6vWrdhJBkgYua72oabZbaNVSTzr2P31cxmniIGGC8RtiBSVlRN2NnB7yL4X6znqYqVx
2/t31xdu4RQ5t6GejA4rgAxPGDs1qIqNdnLMPGjsDrd9+yipH183tuglc3LcQPP+rPFyOX0JyAYt
K+3YyZ6+F3fzmSLPJlsz0flW6P0TxI0EHpXuy3W7C1sA5T+8Y9G5grULlGUTiLD1gPfsFPT+bZo0
N0hfdsMKeHXhvEIYCjYkYLaRfNKVE7J2u1YPUhjxTOAqXgSI/q+PYmn2AAcHaCMA4heUapezF3hj
U3u+w06pcbB78IFo4jQ/J7PHrJIhL+XKFrtuDwWbS3vIk1SWHD0MaNxqnSxCruufBqdCdcYIC3/D
rbXerSVn/DlCR33911aR4KGCUjnlYO7gW9M/mHsq83hV/mVpI59bUjyxsJFg1nWbnazgyfFuXbrp
KgLFhJVjcc2MErUORu2gpw5TCAYXH139dOsC61gk99c9Y9G/f3gGHhCXK8U6EAl7iQX/nlCk9JI6
qn17r7f563U7Sw8AVJVQWkKrCRI0anFrypwgK7QEWIYCmBov/2xaICvu5Rsmmueq23b6i3xxCJJE
kwDL6XXri/6IWjdQg6Bj0lXkoEw6mdSWBmyRD1gWePlj1yjQo8t4WHpgxpzAIfP8X5lUMYQgFEqm
PofJ3jDe8pbEQ1FuDAYmgbo+2LzckFT8jQN5ruj/OUq1Bj61dlF2ZpadMpdFJXFTCPNYUJrvDS2U
hO/zvstWTC66D2Kg+XEHLg0VglNOvLbkjP01+aZF4ZUhVVW7K6nlRSPQIp7bWdAsqdKCDVpdorUA
+XK7fQLKjrQPqzWkRQfBY2ruWAFhi0r/xEvCeKfjHUN7M8pGtAPpX5MSbykA0cy9maycx4sjOjOn
HPiBVulo57aQQjQOM4c4qNA2KMq+u+6Cy3vuzIwSpGaaIEVRYVQlZXdp1YdTefSnW9Cxd2a90RMz
zK1Dxj+Xa2/T5fEBDDZfmYgblfvGb/KkpoMLNAZyo544Sg4OSnt3fXhLtyaYQPS5twRX5y/SJYgU
aJPDCHOMUyb5TWcnT9dNLI1jhkAhwwdFOdD4XJ6Orkn6Wa8beSLgzcfiyQ4eQNj1N2yAwAUobXwx
tNwubRROLlqHgnWXNUcNvVn5KEOGTOx1K6rC+QzqmiGiP8wovuAOPElz0eDaIqk8gMgXbOlA/Oyb
lgwbSUsZp1bj3ekaiNYqO3ffMZPf1X3/2QNtbail07ATRkrD0vYhPz5CQ1ifWoi7EZ1GXPoffTdF
07JAn3JtpcGhYhQNX5STnTc07akBBhqMfng8dCmko66PbemqPB/avLnPAno/7cADAs7lUyDvCmva
DJAHNfKjozkrYc2iOyD4nIHNqACrDVpJaYFtA0nP0wRdaI83G4TV1Fu7rFSV2T+WCg2R6NtAU+ov
KVcrmfBYSgFMdfgWANVjYI1gBs/nXgR3M5rsweTvTXvGqQLfI++Iyx4NVkWd+84qvraMxFMvDnX/
JtAPuX8HGPRWNx9SDepDxabhbzTwLIVw6u31VVgAR8PDEMSicgq4Oag2LpchZ+jV10mJiKW8YX1+
RzvgMSdxcAiL9XE6jYzcNjlQvUVFgrAjEFIQ7a6qocHj0dj0rONIzU1SjfqKfywu288PU4v2meWy
snYAsnVbiFyyMqTH2k7214e/eBqh0RPg15nLRI3hwWNdYTElQuzhngUs0vWVs2jRy88MKF5O6qoe
NQoDPY/Bi4i1N833Wfp4fRhLF6F5ZkVZRAlBYKwAjgnTeeNp8QCQKVj8pBYgj/wNy3bd2lLUbgKF
OIM34DRq0pT21OfZ/Ey1krc6ABUaNi76VJxgIxGWXbe1lC+1zo0pE9hOfuY5FdwAsYplTlHvoSVx
yAGGua/rmEnjBk/kDp9w3e48Y0r668KsMqMi0Qwx9Ug3SLLxwXNnI+IMy2mIDOKFtRVELuQFWgO6
SNftLno9GknhizMBoKqGykA839kSCYcgfULiHw3ODyJfubsW1+/MhvJ6GGuA9kcH3tJ5R95kSZgZ
aHDm3b5OKBJva7ygiwEN8N4euAXxVDbUuzKQue2IARDs/0/amfW2rQTb+hcR4Dy8kposyXbsxM7w
QmTanOeZv/5+9MU5kWhCRHKwsZ+CpNTdxerqqlVryW6vO1LuH0fTkcbvLoOlCfwOXr3PE+EVpsu0
DF/+ZT//2J5doH4rlFlugDYXyOZJr+Ns3wAIfEqjMVlDHC7v6x9bM1dNxyJp+451dvEHd6gOtVo5
gDfs3PxtBf9SK+JSI4tisIOe2OyxjvcMGWSx4Tkx8s+SEGxdzfiFytjm9v4trunCjHR9PYwNrGBw
8YfnSmygHzedIfmul8hIQPRMB+i2sUXnvzAmXxtTJT8rs45y0SnXCkfOoT4V+5Vi/XJAYXQU6giG
qaGNuTaiN4VX+yWTN7lS2oMWP+audsqTY5tld0I0PuTpMbec5MftpS1/BCgYIC1BPvcO6tw3yB4k
I2YLt9pkKA4l+YtafKrbT30e20qb2QrdoP1YrCGKFq84mhJgpHiMwYp3vV6BWz8cR9IfWUoMxwj6
/q5zxWp/e31rVqZ78CKbcyVmOkt5sgLJpCMY+bBxI0LLbSuLtyk9e7hoqAm8S1bUAuxy0pN1K6Ev
T5VgzRljkUth8J2esYh/MgcBDt06aolzQGbU9JqvDNw9ouH0yn8aBEP1pzBNVvZuye2nmqxKmwwB
SnN2QrIXKpEsV2SOxs+sorHrPhbF2qW9dECXRmYHNOiqEXQdF0tcI1JR3g2+ur19OEv4VV700JBR
eWWz5qADIeiFWOjIC8rqyHRk723MMNpYUrBReWQMTh/fS8lBEFG69p6T9CFFkOv2T1jcSZDYPMmo
aqBqcu2FamzVVp1wYEJi3jFr6ihNfi9kw+G2maWgyIDN/5pRrs0gotz65YgZFYpi6KdhR2rULYIu
mzTQN6MWvdy2t0ANojLaoyAnBa0l+MpZNlJ4cRAnPcNgTZtvSuPe6gY7L46UcBzJaGE/80074bWg
pBuhh4z3U7PGtL28s//7C+YSA0Eo5m068AvM9LUptd2YWI4Z/j0D5bROICuMpGs8DmexOdKqVOnG
KfsJ8oPrmZu8lw7/guS8sjK7p1u5FbSo5sljusoP39NNx8+lceXiXN6wP0uZHVnIcH3qTqN1FAiC
Qj6a2s/aTVcccdHIG4YERjIGzmZJAKokYWaKZDeZjmY68oTKDnmh3h4FYU0DZdHnGVilLQWOk9Gg
a5/PJZREvBBTvqRvjS/CENl9dtA6b6v+06rAY+DwKJO+G6CL/Uyj0jFOrT404b1vE5qySlbKk0tX
yQT6+B8jM1dT1BrtMVR0z5Yc6LY0duHe7wZjp6hJCu8Okkcr3/DkVfMXBQOBMIzx0gbeOwXoixtS
9ZN8rEtq9mOFFlc1Oigx7QcJBpcs3Y4t+thDu5G/q6216wPrFyDrB0Pzznr4YYzCoyI8TSiJiT3h
9u9aPNeLnzW52MXPCgyz5J4V+Rh0QaKEVYcOqHx/J0hRuUktlaJ70CX/8LYH+wIzKhNmzOnN9kKL
q2rQCosAKpL60/KxXvRhrdK4+HFcGJmtjLZtIY+WSYZMMSYy9qWK4uQq88SiH9GuFakBQuY8D1md
l4oJ6VV0zmRzA+OZK8IzhPzU2K447PJy/hiaRS3eL2JYtRjKrX4je9ZBV6NN/A9kl4Tgi/XM4pab
MVYwCEL4VjyNWvUoGigCJ9lKeFz8Gv6YecvSL9xOrUJhwg8weezKO1KiD4ykWmHgNPX9NGAEXnsl
71/aPijbmKVmEvj9GFredX4xigQVv/voj7+H9r4J1mqAizbo1lJ1tiYpmVlMkbM8MiFGJZFLw4Of
qQcmGEPN/4etA7nF/OCUkvKwvv5iBcGovCYKo3NQoV/a99uIVi2VU0lIHaEY7TBc2bqlEKEpvFmm
KTf00WfLUpijU0a3jkDWN4GdNoP7yxsDA5241nRyC4po2ZXW4uWSgwBegVd+ArqTgF+vUuvSsk+9
Mjq7bbebZq58d1eaLePUfMJW0XkHUfmXWHhpc5Y+un1smW2XRGdV/ZKnO67XvfCq+U5Q5vvbUXfx
FcpOUi5m/hUQ8uzmHjK3z1P47c5DOTA3J3nA/ob7ppHQUHJAovioLTabMvwBBnMl+C7v7B/Ts51t
i07OlLGLzk0BpJPmWrbPayW+G60I/ZSoF7e8JbdBFOorALalz4PUYSprwVbC1OT1kaYx020yAoMQ
Ykef+3QY7tQh+hIMurcSKpdiMgMtqAtT7qd1PP2Qi+CSdDIkaSFpZEJjugLVUpT3VeDR43j5h2O8
tDR/VRW+ifYiqaTS5dvM1XaB77RRttN+VIp+avNXRCw3lflrxezaAmdfpOCCY4sm6EmJmnEQb4sA
eEaf/AZag4SmrRjtLhJjWx3o5rjdlybZh/0x676PWfvQrfnyUni43INZPJIHfk2ikulm0r1fn9Jc
AOv5sfeOiryGF5k8ZJ5DwefOJALtSfosMw9qDC8x/IwKm17mG3RK+iTf3d7aJR+9tDBznYAWAzQK
WIBtb9NExhbXWX2ALH7904QNEA4ave9EOUTXILMKejJcX9vHjFlmIlMHZF6uu+ngtc6UXrbrpjkJ
8dow5OJpXZienZZZSkHmjuTxZbyTiN9eb1tJCZdw7XT6KinFFMbeH9ifhc6yCdNINBJtskvfegGk
5+hesKurCA0qWdxX6r7rIWyzxMc6FFby2sVPhDEmOlBM0QHUuo4BeQD7f1QC+EFnIC/LRyPda362
hbd0xdCiT14YmhUDJDc0ZE+bsDjed9P9z/NWYszyQiZJMngD6WDOPDIcIkR8Byqwqpxt+3hEeEja
j+lOAJv7D75PfgRXysSTpM+2zFeqiC4SWyZY965JTxu6Z/3bbRuL7ndhY7ZbmhqSwk6YtjoRnSpG
wdf0EdM0t4Wibco1EPri3pG60HVgXgS0ybUTjLKVVi28iGc1/FiLG0X5FkL0sHJAkw+/8/ELI7Nt
40mg+7nAOwMHECDghQNU1hme/k1T7CAooR33a52GxVIb0OIJ4gvEHpns64WFbuqXnQIuq+k/ddoH
QSk3EwkvKNadMoY2bAw98kxGvtUyxXD82knSYptD9XfMkzVFj8UPAIqFCaGI0oE4O9J86JqoiXjM
haK/r8TSriRpf9trFs/xwsQs7rtCKEV1xXIDCJfrMbjP3oIl7FzmWrl80UF5k8KGxMOUV931zsLk
6nd6zzNLqe5lH3lVXtyFPjooLNurJE+LxsBhgaPmMmPq99qYZTatUOcYKyv/tdePtVruBK/ZC5Bx
5MgZ3N7F6V9756hvhBj4JGPws11USAvqiKEBqqNPrhE5ZXqMESC6bWTRGxjzBe4LuAzE/vWSyi6v
Is0IIqbchG9aaAwfRIZxH28bWfIHABeg25m3gKJ5dokxxllokZJHZ3FM7TC5Z8oKxWEP3HnarJha
OiLoqoAR68ZE+Tfzh05LciHsiuhsSBtxVPZp7G/MeDjmFKUQW9ndXthiZgANLn0AHWQRUqfX25eK
gyfQjqVMH59hOLV9KOiM6nMBhgeKrJ1klnaf/66itYiy5BuXdmc7ahVxq6FUH557UbeTDE3X0HLa
dO2FtXhwvMDpEjAlCD3W9fLaOE5QuuRDTttj1cFAVXz2k1/xGG5u7+PicphDhX+LOVlY1K7toNkJ
KDbgjQz3VR6VW2YgfGtN4WfRNf4YmRN2t6itB3KBq0cpzS5wFvFHKdIrcNrHrl7jW5dXljTXX3GT
tOuaYYoVwy4VUN/T4G31HOlrXu31TD4Po/kYix/1eHS87smvgXRVxR0zZqMvbwLvW1I+Jc0d6AlL
4uJ9ZuSsmUo7faE9/8PeU2fRQO1y0cwjgNlVaqA3AFrF0t3UqFNP8NJ0WOkVL926wCP+18rsuwxS
ydUrlRNOY8cSvsm6sNXqX8gYIuJwx0PPWwPNLp72hcHZNU+LxegDkWXVze8UEnohOojWJy3cxPma
4tdSDKUNDv2Mwgw+AN1r71UA6gn9QHhrDfenFR3aqv/5L2f0x8Lscw/dXqrNgvJDl2fbvExCWKBy
J6y1YHvb0OKuwR6GSjsirfDwXS+lLDRERBAIPsNy6YeHTjM+ZkJlF0Wz99BRX7nhFtFsNB//x9yc
F1rMgs7TBKpG1Hz7tkMF4tQHJzgu9nnZbofYceMfvvzSNKkz9Cery++N0HuCgvyQDj0NjWplnxfj
3cXvmXmpn1RmUMmUzqzwm0t5M+qOnQu5z0rBYzE2AIJmg+khw6ZzvcsRQHldaDM+BgtsfHEs29Hu
1qaBJ5+Ypw/gFoCkogGuv7vZUUa0urEfI9rU3ZfCV5+UoNrREdSzDZWkXQiudyWXWCJKgxMC8TT+
YzpjzncxRiYTdgw7nz1TcTrh0CZHFxFSg65rcdKzbKOqEDIxYNE4uvH1tucuHd2EwqYFxQudGdbr
PUW0rRJKkT2VxuLop8IOtufO0j6Qj6947dLpXVqafslFucqKoiTwBRiHghFlc+FbaX7o0+//t9XM
QgrlsNrQdVZjxTVD28MjqKt7IWkcMYjWGD7Xdm4WXLLOGhIhTjk14YMwtndWxtR43DipuKZQtAi6
NacCqsawl0HV/XrrtFIQPFFuCS+D6VBRsUClbi13IzBDJFX6L68b7uO+3FtJ8mEIZScx0icjzj5M
3E7SKB6q71UTv0Rhu/M8iWq6sY+6r343HgaxsmyG8e58oR5tcJA8O8S1pGtxoy5+/Sw4Uir1swTZ
+XPd7VXVP3nVfZQVTjxWK+nQ8oeE2iKz3iIETXMtwi71YsQH2Ke0G19CTUEOYF8OPyXTd0zNqYTo
hP7sg5aYJ9+rbUY+VwLU4kqRlGQQhIRMm39MTdbkHVz0uETiRnspNPW7NkuUV2WUiodS+AcpS1jU
JiF3XlWQK89JB1G26EOYOvmkaDVuVLHRd3XK9CGEpPLh9pe1dFkzIAUnDwRU6GZOf37x9dZ+3edD
IUXnmJF3B+oAsEKtvFZkXXwYXJqZhaNWH+hJC6wocz+0Qr4fDTNzsjj/SLn9KJrDi+mVW91td0pS
fbi9wsX4ZBrUuKY3KgRL1yuUAY+R61G316BzJT7Ro1vvvSx5CC9uUC54J13/WYAaXaQDq8wlvU3r
u9FI7/yoPERNU9nAjVYKXUtHNkEYoFdmDkWfZwlZpFSFkQo8hOXoo0H5Vc6q8B+C+qWN2c0v10Kq
+920Hg9W2P6+HtPNahK8dDLWlFqZ8OYwJzozkheqG/noRZwDcU8NyI4ATKze+4u7dWFklvgOFqeg
uSYxVvkPaQJbbP+77V+LR39hQLn2L5hmQ5f5YcKgcK/ElD7K+6GFfzXd/d/szL5Us0DDW4stFlL3
u9j7ltOp8INmF0Jve9vS4rkAbgAiz4A8HBvXK9I6VJvEnHNhtiWjRQ+Ke7WJsHgsFzZmZw86Khpi
HydGrbetUK1B1fb2KhbPhfEpPAykPx52vYq2qhkRSqL4XETZtqzqfa08FVG99ZievW1pYb946kDW
/DZ39k76yhD6PkSDhydjWzpdf6xj3V6dfF+igbyyMtsxuJu9IrUa4lgVdLbskzUKQtRtJK1FFKCR
vejUeq4In00pbFS3/qIM7n2DGNJJa6Ngk4lQfhpaZ5emoK98Asu/DXQudKMAC605rb3gtUnTN+Ah
YK3deEAHQu+lQzNb8ezMfaVHrPdHwWht1cudQKe+wLCOaPv/IObOBQ21kkZKAxBv3joNDKkVjYwq
g1EKu1rYWpHsKNnL3x/3pZHJ8S6uzCH1zLc+wHmSPQwURDTMyK6Nf6CGZKKJ0WWmKQzEHWf3Vuz3
ATkC7XwhNDYoOEJzsBFwZVjz/v5LgfCDescEzuQdNotgbqJVpS5gid+xLWBp8pt8JxknDRKfv986
i3lasOsmA0tzP7FyPak1idIAWEw7d4fnWA03XihtbptZeLarl2ZmtzGqI0ot1LxbKVwz5VWrRyMF
oj4K1VdqbpnTBrm3EgMWos3buCZC3RMJjDGLNlEpeekoDZxWJ3d2iy7moWgPfvOoafGajOpC7IRs
gPxwIn7iwSZfO6CUtnGjMeV6jn09tVNN1pzeKteerwtR7crKzCvEOEemkfY8Kc2ub3o7msSq+jUK
q0UrbJoCeydEJfNaOEpRBdqEYXxGDtavx2ca1mZdrKSAC29/0NR/jMw+JTn2g8REPfRcZEa3BTzy
ERIAbeOHtWkHahZva6ExN+EYfr/th8uL4+E/sQRPCkLXBxX6TQM0klq4KPXBRiwq9BC7bmM0f/8+
YX1/7MzekbFgeYGO/OI5zcODlb76RmdbWe8Y7cprYeHDwhDjOm+zlgxaXy+oKws4xcoyPqNfcHDh
KdnI6oMcy4dWkKBXjPy7f9hARgveJEsnovBre4rVlL5RpjC0JfKOB/JGQO0pNlbcY3FVBFpKCGDS
eOZdW5Gy1hyGtorPrfvSu+pBqpAlNjIn7XdJk61s4VKRD8KVP9ZmXy9j/6McV+xhx4gB3RLPRix7
a0Tivc+c6tC4D535owuNL17tOvV49HXgMJBGRJ+g1IWW4MVM17Z5IXhd/aTZp65ZvuZSUYkn2uyW
51GEvgh3WgvHwu3zXHrJQxmIWiJDu2858/VW+3JVs9o8PmeDUL82SRzeFZ0E6gjAlSMkSfpk5mbz
nEK7sx3DKNyYEqDiTg2fija1vtz+NYufpw5R7MT4TFtndhI62ghZOOJdkMB9EsSCK8kQEf3xVq6j
pe0FejjR+WgIq8yRY6pSJZVicuJirmwTqrlJWDlF8kI/aeV+XfLkS0vTii9SkwlmjyAO2ytGn4XM
VlUb8VdF+/oPvVgen39WNEuBlLGN4l7GYcKKtwite7/PtquTnm+jlbOa7ZWZWVwzR7keLYEP0x3j
zqbS1xCwtbS01fwJbvMdkOK9qzb7Fm5uV9yr0X8JveHoYxQ/9f5KkFgqYZDhEvkmXRiRXur13uZK
xw0TdDQ2exeCoWPXbEfFzvqdXr91sIDx2G0Rr/jOko9eWp2daN6UseebDR9MqNsC4NFJenP9cTG5
+rudvljc7EDrULc8QeRA2+LJqDa0NolFo3aUwju52vjCR8HYRpITth///hOkYoIiDI80sE6zT9Cr
kqFqx4JUBiogr4IVsFtnu1j8KmjZgj8Sgd7N37OM9gmlHuFGEEb6SrmPeBNU8JIgWBavAbeWJiWZ
OIBTa0I7oUM8i6WgtxOhVdPkbKrNtpalO/AYB2/c1fpHuBHcrt16xVYrvoX1P3gKQEZePUy1I4I3
S3ICkmvPCKrk7OYPnUeXBhn6eM3I0lZOFqYx1wm6MHNHrZQSvTKs5Fwa+q+mEz+hs7XrE/lTDlKo
R1PjtntMH/iVWxJiwAnB9EPnBnaK2Tc39FzWQuj1J8jqaO4JorTzSUUr6eQp6t6r+pU9XLLH0oj3
kzgbAgTX37iZIM3Wd313khsr+5kaQekQoLwNakLhrk217zR6zEMWMv9ye6Hv3YaVwinM04HxUPjR
ZysVC93tS7HrTnXDzEyi+dFzH+mfA3W0DmkUPYpK8aupRfmspGF79lGKuLOUVP7b+4NfQWxjNnX6
XN6h9boUjsxa8PtT0ihULr+lqWbHVrG38pNIs/r2mt9di4Y40WJpPDphJ3zXoipbLcq9yOBw+wfo
zbeRqt2DIDkEqb7iRguWqN1TA6IuQFVz3sZFUL5PSgSTTgMArKHLHMuMtrIQ2Ym/hqpYMjUdH7M0
02c4l9MaxspsIPAbTj1wdKs4Iq0zESGm0evtzZv8YfZlMEEBPHzS7YJVenY1GkmmS0PYDCc5/OwV
X6Cev/3vLzkkrF5A7iaqDFGfd/Et+k6JEpnDKSuDnWC8hlLqgFlywiw9mzHs+inZaG44o/wF5O3+
tvWl1QHknLIyqhLGfEhEEZsR/XqrP/EChmbBS4AAxsUa7/fCWelA/iZ6L7IyZc4CWvdSUEY1nfRK
1LZ6LT6VgXifVWVol5Rbbq9oIbLAH0EtB9eQJsmK68giyyMEC5XHdup5u6lbdPvavGNGLZOTH4ER
iGe4FujoJdVf847DzUYhl2xblfjM5mBLfzSCYUi0/pSjDONL9eSOxV/TpU1GmP8mflCSUObFKlER
MimW/eEkMjVfFZqDEVleeU4vnhf8qTxBuRbEuZEBfn0laoLh1MS/o6i2JTJ2q3PM7e2jenfHsRZQ
qYqpvnXO5/zSmeypZQOL/ynWfxrCTqOTE8dH1QLt265BPqZLefYZT4xl03MIL8cvrt1CU4TaDepg
PFEM3ye596kdk+Og/BeKsiPLjlS+NHr/dHt90yX2zqYG9JB2GPiVOQFO36VCwU/pT7Ue2q76lJrx
hgLCisMv7SLhduKBZZjsHYGeBVDEzwJjOOWAOiJhm1fK73jIH5rcOHVxunJmCwHjrRWGYONEpzdP
fjJRLcuoHMdTGjTlbzOJm9YGS2Y+3966JQ+E2Aa+KaI7pzar8lV9rGehqg2nwK+Q/NUtYoaiKY9t
RLTPpFpewZsvRY2Jupf/qWrTo712D6VWO8s1lPEkpclBzE+KL/xsS7s0ol1VjDvoOlfykAV/5Fbm
IfDGLcLowbXBKmwsJE598TRq9daXxm3KOGOhvOrVPpG3vbqho7JicmFPMQk0R2VKgBA1M1k3YSXA
44UyWOHvaivZCj1sXb+VYmUvFxzSQI2FuWQRrgreG9dLG0aDYoveiCe3klDrGkL1Wwbr7S7XfXMv
xGr8KI5usXKRLRwgpXuD0cNJLRZKxZlRXQuq1JDHU9A/mVWzc+NTJGm25Wq8HH2bYe3bDrq0yEt7
s0fAMMRm6WbqeGq1OyN+6upua8l7Pb7P63hlaQthhK761C8g+zD0+e2ZapqRZkMynEDn7IUKlGrS
bsvOXRnfXHAPHhpEqglGNVm73sG6L+p0UPPhNPRSaAdu+cSIX9i0pzpfa2MtmXoTNoB7wyQtnTb3
onqSRFEZpEnK/ZI7UR29CCqKblolb0wm2W+f09LmXZqa+UVmDLLSSJiKtWcpkmyivjuuBKsFXwD/
RVtH45TAZM+Wo/HIEeuwH056k9mS+qj+bFo6xjA6rRW4FqIvYZcK90TKylU2C1Pw66FaFREWYSu0
BaCK8vj79n69r77wsCJxYvaZCwVXmNVoBbTRpF6VWIyXP2XBB9c7MFabi3dl9//JkAPjGImfbltd
OiWGVIhLk1wRSdS1Q+CTEH/7MuFeEwYbsdeDokSB7XnN31/JzHtSV+e8IOuZP1BCJVS8zmB1uIPn
FhDD8d611oaSlzdRw8T0xMPOLDqYelcOusA5IWK2GYT/Ivd7twseU6e5a4WHYQ1HMG3PLNFgwHui
/6RWyMt2/ul61MsMIR5P0JluPBHwY2ILUBmE8rEchqOvCNvb57XwAU/j8ZPIDjMw8hxI6orZ6MdV
Pp5URGIR1sxeAp/euAvKe5eP8s/b1t7z2jCFDGTKZBaSnOAdeYIle77R9NV4Kgq1OyoGun09bS7H
iLrukDPCAkN9WNgBwr2nKOiVA9ra6aNuxHppB4NVn6JkXBNHWfgUaeWSoDBdBWGAPvsUZQnhC7mu
SYQaXyR/hBWyLfK1qcGljSb/YZIavSRy8enPLyJlLZqeKmYdeUlooZoUwckVi+D56+hO6bOVr3Ah
jiE3PPEVUXdi9GL+6Td84roxsCS9t90q3bQD/EuE6GrcNOOPlUNdyICwNlEFoXADbfjsG3H7gtOu
WFpp1KdcFg/MPh0KV/80ND/j+FFzX5j3uEeRxRg3RX4qxK3MJHORkLp4TqI9J6IvHgIlWkmnF3ec
Vzgotokpx5ydqz/qI7OAzXhSlGdVvg+70FbHh/Dvid7Q5kaggvExZpQhcpxttmfC8SJrfLN696Ja
Hw3asUV8n5X/aVL9GgaqY1qPrn4U3L9/CWH4TbsVAmeKULNY66EaO1Fl8u1WPwr0jj2SNLN1dO13
+c3XbB9msdsn/f6gmZKjF8V9Aq0NxZprHx5E6IlRIhhPmpg+EE1odzWcYH5uZAD+3V2YS90m1gbn
ttn3d8pkFgZnnIukaf4c7yx4OY2aoKHHnwVlX1sfx2AlML2Pu5gA72hBdzFVvaefcPF1lk3MZI+P
Cah5hiHYDJ0CScOrhUim2GY7dw3dubgkrmamvgAlQAtxba8x4krQVD5QMZblQ6bS1CMP979JebDS
6H7fPMU9uZCtieyXQv68lVYPo9oTdMdT/jMt0n0iNJtGrc5l3dt14W8gm99VXspoi3/qq4euLp6S
EcKG2Mkar6W52jlqLK2c6JIjTQ7L9wL8CU+5Xn5ESUSa6JFOUvIVtL897Br6bvKh8s415bKVzPF9
gOd1xicK/ndCNMxL4tTaSzdSJXag+9yOP5S/T+uZkWBYgUYXA1Ds9fVqIDfXU3Q6xROg4B1ELnwX
fvMqGMFKgfF9VMcOCwChN418zKFao4nuiVIE4kn2ZTuUmp1lBRsGJU6D529ca+WMllwUHAyTkLw0
ZXjArldVDlqi1ea0a2m4ceN8k9Ma6Yc1jv2FlIBVgefnJQsMiPrltR28IHW5qggqdbgT/Oo8fX+W
Zx2HaEfmGIv1K4Qbu8DdQAgc1U4vrsHG3rfY+UQuf4Jy/RP6XCu5m3lyCnyBeoDaXYPE3pBCm15s
Ov9XapUfpT5/7CJvrwgQjKxxNS7uNQrg7LM8SVXN9tptKrVra36AmD+YtLgz7SzUK3OtizZgnJwG
zAh187lWTWjjvG555+rd93R8ZvRgtaS59FmDTWYd0ySbNifXFifBpjp3uZB0+V7wx8fYjX4zhPqq
yAfXbT+B2DPQGVipUixahTzwjWp4Kvlcnx5kE6AFtFA89a31mnvNNuvbHWO1Tm7KjhnJkFQbuySL
9n9/K/FO/F+zs4QuFOI26sRIPOVR5YTlvSA/Iiy68hEu3UuUoWmPQtrOVPLMMwPEA/2sK6j0lJ90
44MOWayiPrKzIfraQ/n575fERANF3KmBQDC53kk5zgc6KFiz6v5LJXgnoa/OiKPc/YOZKQumWwF+
cv7IGQpVh5KIOKbJ1HN8D72VzxYB5raV9+nfNI2uk68ACQXOPMuOrCYtKiC24skMDgNo/1Z5NKh+
t9FfV1t4xE9LoS1HxWA+DlKmSlI0fieeuqem+i1NTIl7eQ2ZvfTxXhqZ+XjpKl5YVi1XTFg6qg/9
l+fbUvjj9pZNYeb69clSyJR5CqF8RtZwff4C55IPgyIyG/SQsga1qZzec6x22K7X8Rdu5UkqEkUQ
PiHKmbNbM+1lnpy90J5GWNpONfTydggF2MfbS3q7fGdrwsBE0EZY4o6efaYRxpWuddtTmd0F4p3i
7rWUcoQtS0etOiThZxVK1S8CJO+Du3MTJ/iUCR/yHePqpRDb1vOo8wL3ztFhVLey9buW96V+Lsd7
j7+c2fLOfwmfc89O6+JQCcfUZBJttN10xZnfD4NTiL1cxuyG4AjEMhxYRpGcCuNLl+7cDOalsyl/
FaTXsti44XH4rX6A1TJJTwEz6fFwNj8GwtE/oNCnRrbrqD+UZlPFu9s7vHSBX/202YcWRlbqmj4/
rWbEd7zvvNBWso1hbVPlzoe67WsXPanKwX/BZW+bfhN2uXG4b9Wbi7Rd93vDKnqvO6npB2rDPRxR
iNzp3mGalx/t1sle/J+JXd4Z7mbkq2lSO3rUMkfnUItTTIvUPwTGg+BE3ufB3MDJWbf+JgpfM9Ep
9FP9GDz1d95R3qqQuljNti0Vm1Muj1LyMdtlH4TekYdH9cm0npLwJRIeeugt7e5j/1pIdhA9tg96
ZGey3TNEIJ9F99FKNgzoW75zeyPe3ie3NmL2BjWNjp/WWu2pYqA0OMKqb7qSLXcvtaTbEcVZw7BD
Ht6Nvxs7x0e87r5Ksp0nPAfhPgK4GGZ3Zv9Fy/079aR5X6TiQ5puNDW161xlXmITj5GjNYjCvYTC
f1Xn2QED3eHKMhY66Hg5/XlYj5HnANZxHYDywRSqnifHCa4PICRDUm31shjvkiKDyrNP5VOYxYnt
KfpjPCTdp6Rq4NDqh7URvzfI0fV+yhL3H/U+la7pO1SHFLdF03ZBdxrZJWA9jqS1n1oqQ2UjO2NZ
n8zfBcqeJe3ArJC2saVvFfHOGr6hn2aHnbLtNXvgjVXbApRHMUq/sKMcpvJL7CP4K0L+Jzj1vtHL
gznVwJiFMpNTXekHcY2AaXUtswgoN5lc5JYPTkY4QptufNEOAt6QPSonL0Ld2QTTte37A/SDATpa
iQ/lI0X87C6SHsNHxbBV4RBsg3afRY4rb9rsV7bzjxQYDOUpa2zCuL2m4LMQU9h/QBTkB9QltXmn
JFB8cuU46U4uw7gFBOKJvK9NUKCZM5XmBOnBasdtPSRfG+Vc5d79qPtr5ZW3csY7J0DOFW5xctp3
M6xmWIZi0oQdrcvhURCFD5CZINPmf8gi7ZhCJprLJXg1PrCMKtsgb8TCcd14n8nWc2OOH/12+MkT
+94vTaQV2+q+LdwDJchnJJ7YdyeQlI3HxIWws2C9TsduWys7xTwZzXOXgoAzdMcTVj6x91kRGwvk
gGEP2QJyPis85KLSJrGZdieExwHbhJssaakQbl0Khbdj0hsW+N32XZiaxaS8lNSi9MqO+0p/Lr2U
iSaao5n+xGz2i6IFmzgVgPqh16wM920Xf2mjfJM+1/7vuKptBsoPrSnajfK9K49Kojqy1u/l5LDy
K9+nIWzI1C4jP6DKP2dbc73WzCp/7E5Qrhu7QWh3aSpVm8TT9U0qoJmSCe4DMEFulwjKdwGNx1pt
w41QDZZdxKnkjJWg8m00za6gc7lTmQ8++17KVHCfptugMG0CWcIDdtR5mtT6rpLV+vn2MqT3DwWW
QYZIrZcI+o4gCZAt88pW1Z0yGKUMGUapBhIyIdPu1LHdV9qdae774bsqOJZ/DxHzzrTsVIJoVRru
cm7pLvouF2uU6O9fZlC6M93DhJvERMd8dkmmJzVtbXfqTPc5tfZ19iR56q6pkgP4p6I9+WO9ko0s
HCcmmcLRoeWFeVu5vkH6gmEsKxIxGZXOGB7hplpJxRYXhfD3xFiPQuZcciCvjU6oYwCPKamG7+9r
+cGQY6dq9zENlOaYDStQvIVbkW2k4DONllLPnpddS0vou7hnTZJxCLPwwKV8rz144kP1s3xtY3fn
relgLHgTjE0TLyAIKos+1PUuNp4awRIrdSczd+1k+Ga5wi5InhW/vWuSb+3fF9AmXbg/5qZDvUjj
0qK3MtUYOkpAh7Z5qPpTG/59N+DKxjzwDbI6FNHAJrYIs2VIO3u/DOEMacWKA75/qWGHM6KiBUCJ
iuD1WoQ+SNFPxT1AyR3jCsdANypdw7gv+8QEfuXhxJWhzpLumoHKiJFBtozHSSuPh+aLpWVbIz2Z
EVr0IqDN/KtlaU6nuisfwBvx1Cyw056c+M/hpFbVObdEPNZVXrsa92LhP6nxvtI/G3G7V9PzKD5q
SJk23o9StdWQAXgZGUvkQLxTU+278tMw/Tjrq2jtPPWwyti0tPfMPVFRAn75vn3v/j/Szqw5biPY
0r8IEdiXV/RGEk1K1EZZLwit2Pcdv36+4sS9ZqMxjZDHtuQIW8FEVWVVZWWePCcqemioUnB70Ydy
+CPN36bhy+2DdtWEOM5ovqdWsCyqI1dvBaWCiWn83qhPY3HSrefbJtYOGPBE/2ti4UEG3dZcPMkI
Zu+j5SSuGUunOaUeYZ5q+b5p7zYb/leCAhKPxLnUP+DffhWlfLP/Gi0brLjNwI5mA70Z1Ttl/BFK
/RNdV6fbY1udPhVcD9BikPfLo0yNfb1VEywZ8Jc9pZLhKmW+EXisjkajUxZSQooMS47FKShoA+6q
0RvMr/J4CkPFTeoRbpeNfbBlR/z/N7OW5HMamU6OHZjzhoNmwDZTfUq697enbMvM4k2UyWPeFSZm
evtOqj/287tZf5q2nl7iiF3uaUCoZMtAilCXWhzBmQX/jc/jyxudmMrhk2JWG8sivvPaAj8brR6g
XUvcZhZIpl4b5ejZYBnML1nwsXoPa4u7mStbnTA2kEUujszfMpkeqUqK+uYwgr+/q1VX6UPXSR70
rZNgpWoggDv/2lkcwYqvI7OFBIsXV/fp+3oKwPG8mPUx6D/Vyq8q/dYrPWzrz+1m3mN1sf7XMkRZ
l57XOoYc+YM8eoFdKPtKQv6x9CVtI+5YPYfeWFnE7xVNh4VeMr6+ftFVydXSw2y56s88eg6EZOi0
4SCrd9q/E8rL4XJYxlQkSdC1HA4gve/V/p9MftcpKKj6rlaaIo9SSO80pLlvb7DV++yt3cVGhuxf
rXpS3tTRSSA5wVnW9lpzH78bNXlno4lsT8+5cx+kL6H5wwmFOx394T5qfyZB/hLkn+Oxf2on7W7a
ggOtHZcCd0lNSLSuL2/5zK/DGPmu0SsmqLTHU49Q3TB9uD3+NW8yUKgBBEQ/GW+Iy2mPSx2xX1Vl
Y/of/fiHBO/tbQOro/jXwDL0CgvaJQwfA6n2JehsVzbv23xjEFs2Fs46ot6Zx43Gvaw+OKWyq9pn
Fe3k2wO5ZmG2qPcQ8gBdIiNA9vpyqgbAL0NrKRAJRp/pJiFh7T+0VrXrMmNvN3T8NL9pX8unj2VV
kzqXaVyvO3cK/tn4jpWzlEqz+ApiHYci1OV31H6gt7GlM9o0QuOvN7Tyu21H4UOsTikCTalhTm40
yKS6lVTOPvphqYOBjhVlvE9qy7nrQdSle0mv5IQ2u8x+MIx8PKOQ1AUkr8ut2uPa94KxEiEx3iy/
srq9uSrt2E6ldsAD9AZAW95l0s+iqtITqjbTLveN0LNmTTrdnqVVo1Cg0a5M/kZZRjWjOsoRYJLR
q/rP6vDdae6rUudu+1XqH29bWnE+gXjk+hShPwxTl8vRQ+uWDimWklHT93oVmnexWiOU23bORjSw
Mig0rOCLQVEDNOzrWfZmJgOtlDpdptoEbZxcJeCp5jN0pL70OJnZp9vDWnkFUgQiU4Q0LYmRJXXB
5NS6jzwCFc5efiHoJdXpPAlIjFY8yfG8B469EfquXN2gKOBCFvhoIde5mEheiQAxFdnLayc4ZnPi
7G1ofe87WvoamN02PGTVnJhIYnmgsq9ZyDeTGeZ2Xgy5TL2T7nKNt6HU6qdEtn8HVr11dqwsnBDd
ov6uAbaExv1yaJGdwSY7pIqnFz68DPUuHOcd+ndHU58/1e3WA3Ft7ejHgTgGl+R8FZ/zZmhVGVpm
SwmWjpz5GE13bVM7+yiWDnZgPTRW/rUyld+33WVtNkWbADNJJZS++UuTvRXIsp/Zspf80TLtT9ZW
UHr9pHvhz3+ww5KRUVJAbV4BmqLaggu/U7w8+ZzryW72hlZxm029+pVdzdFBpIpgh4CeLcajqJWR
J21P42wRfrWc8jjMxp6O7w0nfL3+FoEx6D3gbdAvaYSsi6UqmqQxyTYqniqV87NhZO0+I8o4KqMy
Hmyntw7T2Da/bSeWIA/og/vesLe6eFe8U4gLiJYqiDUZ8OXadWoyBpGkKp5NlatN+mNql0c7CB5b
Rz2Eya/bK7gW6V2YWwxZ0dHKglNL8axYRqPZOJVWtdfHHxyhTpqcTC4gE/G2MTePIUzl7m3zK4Et
1mE7osJAAXqJ1xonxa9ynvZeoRSu5XPlzf5pcGyKuI9leUpl/VcqlRsgtJUNyX1NVwb3tUBbL6Is
G0qLhtlXvCwPP8HFn7/kvXYvyZ8KIz1qZrkBillbUFjQgdcJIAfAv8sFtZU89J2eghntQfs8puTt
l+eoSo5ZE8Aob/gb2LS14RFEgrIDQA2+ebFZ1GRW5cLMVC8Id7NMQohcf1A99gHkEvU5JuF2ew1X
DhtgHWDp4APXxd65HJ85D6NdWY3qdT0Akl6pvDjnGZRFUfi+7bdYnVdn8421xejaaerMou1Vr5g7
VzCSOGcjje4ySsmZutVQthKP00oOTAtQoalz3V0OLTRTNbH0SqW8T9MakTN1Wnie9rcncN0K4HC8
kkt+2XUtJ43foZejes3QUleJzD9mHm0JHV+z3IliBPQ1rxYEX+/lWAB1zF2rd0wcUm6lW7fx/D6X
6+k9T63mwMuAl1RmHIISmYPShxhXKqAtiUfYesORSzkMKu2hlGfT5WrZoi2+Jkt5/TpYCAU9A13u
i6+zo3GuK3VQvTCc6RBUoQh0Tonp3A+odGap5xvZ9y7qvKZ+lu1TXlluMH+psxPkwPTBbQB113yM
Rl2kDwklie8Wyy5JcpxJBgcEpe6u+e5k9FQXJx9xGTPZMLW29lS2kUKFtkDkyC5XJQxmoylUSfEA
IXd3Cb62SxPwjbc9bK1+apLnY4O+vpdep/9NDJLmdZn1XYCLZfBdFbOq3w1+2N8ZI9Mb2bn8YeYZ
sy/s4KXwWWcDFNUJ7OU9JKefTN3s7jt7GI/1ZCkHpa2q46jOwa4eem2n85PduPaBl+RwN9ptqh6n
wS/2ja+kB9sG8oKEoXnXG6Xh5nml7NsBZT8tye7DXvGZVvlr0436Memy8HB73GtHoU1pVRBUUyda
Yrsrq0j6YdZVr/Lj8K6zZd/TyzL5qYfNP0NGFs9Uans/prW2ERitGibtKfCX1KaWEoNh4mhFGziq
N0vmsYbTJA/zY9kghQVFhBZMD0WqbLx81jyJOhvwN0IXcnuLg1GidXgM9VTzQjq23SB6GBsgBrfn
c+3VDR+7EIUkNgG/vTDS5Po4gobGj1DfBmEUQ805HAz5xY4PiF+7hcOL5EssS24a/wHZs2F+7aoB
OUbIQK0DhPLilBgLn9tt8FVPkuwZCIJev/hpZc07HYK8+6woh2Mvm/NhthUKcoFUHavAKh6KQLf3
hlN9zCUIy0ylTQ5DlNfnZhPjthaocsfTRkBbEe1wYpHe7LPIkejOl2LNU0p7/lAAijmoWmucCm3Y
yt+vJT0h2f4fWxA3X9oaksms1QRbnV4+TFX/OGXycZCqJ+L8Y8ybt1Q9RUuPkjntwqFCcuj77eVY
c/I3H7BsWEumKXe0NNC8WTuYiC+a+r2j+sDdintuzrP617q1ApD0CmoWpHrURy4HDDilR9Qv0khd
2AUdE83XUpb3qjV/K00IFeI5OOXRVrFy7WYST250mKmSgMlcPIRN2R+lIOYtFWkPyWiffCPY6ZP6
5My/2pfguWrJUI6PgVV6qDLtZz6ksobTBNlCvcVftHaHo6jDPcE1SZ/X8m3gBw7iYzMvV0ugGIxP
fiN5VWTuokPaP02d7Kql/CCX7wLzrs4+mLn/PrC/yX6wcbqt3I8sBR1t6EDS37/E2YZW0KSaPiie
XzzhWe/70D9Msw8483dCH8RtL1tdALg1gQ/z0LzG/uTjUA2lLx5EhMuGAq1hPp3sMnkZTANcHTjS
ch+16SFVO6Jpz7KCfZ4Fz2PdvI/y9iBtZqnX3kzETxBIQqUG8+wSEtVPZpgVEq+WWq6+zOrnUPdd
P80+On12MCYop0c7cJ1gvG+1FzXfQgSszb5GbYhjkBIRC3C5DbrENDuHLKvXS9Ixmx6UJjnkiK1S
YFWcDxuTv3Kr8CojILP4jWrRwvtj4Lx2Wiaqp2s99ZtpR9+oG/56jmvAuZk7oB9rttNuasMdndOV
/zzRrnT7G9Y+QdD4kBOnJKosz1TH7OJE7xycPrDbPdTu/s6x0uB428oronrx9gd6RLDAwQKyYxkf
g52LaAyNiPV7/6QEPxTL+KSROjZravla+FCMtdf7e2Tc7uUqd32Smd18LMvyTzgpJ4dTIR2iXRT8
KvJ+N87ZvVKGp76S7+Ngq9x5ffCSuKI4LF7NuujvuPSAVC8hKE54cbV1NxCsH6rgc9QeGu1e9pGb
sjaySSvm4EqjLYh2Q1HEXVxqGlVvpR6JzcugF0UPp3Jr467mxRX1KFi0ot5mDltidivAQ3HCEUFx
4inUpxd+rjhhzvGjqF4aAGA2f2SoJGXO3jFitJofTEid5p9p9UunaSFDjjpptzIx/48vMHiR0H1F
DXsRnIOkdqSBjmR0jIZ418wFbZX+uZP9P5P9I1P+hFL8MRjgqpCa336kcvPlu37sT7c9c+W4ERNB
wyVQQQc8mTgQ3gQVeV0EGSq/KgCTDmBoolVHa561D2obDwd7srK9Huv5r0bvsmOdaumuzSLblbpy
qzvrOrq5/BDhKG8+pEA6JOLYUz1HiqXjmIbV+8mZ06Ne9/Lz7UGL4OVyN16aWgQ3Y5jmARUM1TM/
Z4Z1CMEcTtmxQ0amc4y7Knmett4KK/cMJqkq0ZtAZhh+icvRBUGYtHWrkjcp/F860NugPWoOylUg
Sv3xoUw/qop+jOQX377P4BAsdoHyFDmz2ykbz5aVs+jyUxYPUFMiuVgQ4nt1qB9jXQcjpUdfYmef
98ZOat5FzjN8nQX686UPhL4AvuHOX1pzZ/rvsvFojz8tal0wXgIKFrB3CONuL8+riN/V+oBaJZFO
EAD73+VkhWXqtKjHq56sNYM7DO+QM5+Hc13abmwo96r9q4rLO6U4jQbCkO2xVj5NUXVqQ4vA7TgB
Qkp2drBRJn+tIy2/is8RdGjwERIsXn5VpZZVIZW8gZquTz+pU9Qc8qAf9/I0P9K4I72bjRgRU4Cb
H+K+cThOcvkQtMqz4lsp8GnzH6trh73jm/auKsJ0HyFKfxc6zXf+kAdHpYwElfpVaa2EYmOaPxeJ
mj11bdrtR4rGO33Opvu+a7Y0WNd2A0h8QwRbtM8sM5biAjb7Xnp9xw69S5Jnei4Up97ZeiHtCtt8
rzmBlbuFrDiuRVJ6IwZbuwHoqRLpaNJTV+2uOtSSqjZj3+z1fUXBBLylXUYufRzSZLq1k20hvldQ
tJCkkfOnPsOlz6/LpTQtyfKrMNe8zOxodujl+uMIPnjfRWn408it6azp/QSnTgPfs1HIya6ctXOQ
KPWdmkbTvq4D5/tQtsouiKr0t1NAipenVXiWKl/b2A3Xz1JB6MbTG1YS0UC1+FYS9mlcKb3mycF8
qnQVprqqU/fdmHQ7FXjIX+eMYMXBu9GJpjnMWZZw87FX4o7+UWpkX1U9oha4ceOsuBvVWNKdgPeg
31luoz4Kaj1IB93z84buhGpf2barmc9m5O+CtLtLE7d5uX2giPNisXMBCwIYFEw5WFycJ0VW9FbZ
xrqHbrRxl2ly/Jh2tPhooa3s5C6OD2VnbgnOr9R70I2yoZwSve+C8HLhZBxirZ5GhlfPxVcz0O8r
LfzkR87d3HXvAEUHwXhq5ugBQZKNo2plR/GSo8DKK4qUwBLkNTq5Uxm9rXtOrdLqpM/hIS6M8eD0
o3mMEgnMVy9Fv+s8qDcWV4xpMdPikkMclKIkQd3imvMts7N9kp5e2ju0S2T46pd62ri+r2N2jccR
zepgidkXy/ZFu1RI1ZCM9pJaig/BFFmuI1Wae9tp1iaROgd5c7If1zi2MZOKOJ4Mw5Pb3hug0bbC
76N/HwbhoaSFsGzmj7cNrngpoQF1Dqgwgc0tYVEc0E1XFpkpQCd5dpSTUwSkfwqyXZ6MGznbNVvk
2SyFnLhBi8jiLlPHKuhIypv0oKinCIlVpVKgfpVOGsrATvj19sjWtsJr4GPCDQ6twTLa7pSmouSO
bgpCUPr8AIFeHp2KQgtdNXnuO/vs6Hs6tzfedtcrCE8NMwqWngZhIv3LDVhXIGWMybe8zB8OQa70
AGgIpB04huRx2JsaWuNOPW5pHl27J2YNVOqIYMgpLWHTjRPOBQ8521PrZDqWCujEJA7uN6b0eqdd
WlnEsJMExrPQc9vrqvCrFkBJrkQf2A973y6OWuMDF6zeDy9aQNNa6IH5hKziVx9Hh3Lc2PPXFxRf
IpgV2PbUVpZ1et9pqt7kKPXyMH4/2yNvRrrk0nclGuQbe/LabS9NLVbUkqpYkrvA9kp6HLPokVRw
OdGaRqNlGGx4z4rTCmPkAolNaF5eUoLR+qFXRl3bniKmVOqj71HSjDs5KZN9F9SUdotafQgyc4SU
w7IezSoZXm6v8porafBykIoBrw0R9KUHj0lBK/DQ2BBW9ODp2nYAIanrGwu4OlKN/jtAW0J0bply
o81TR2+9s70g/jiWpRtmcFtr77IqB9uWnWK/cucAFZgtNp41zxF9LvRm8/a8am5QLWibyoAZLqqs
uqfUOz4bgfxohaP8qJmDvLFn1szpBufrK6k+T7HL2Uykxsn7ZLZfLydJejfU36KQd4SylV1YW7Z/
DQGrujTkjFoxVdVke31W7ni9xvYWyHrNAmslmiBgvCGuubQQ2fWQTalpe1nitzugRvWuVOAWvu1+
K2cMgBiYJWEI59i+gmm1ZjfWdWN5KNEVo7ybUKZMt+i0t4yIob5595eJA0Fa1FpeDEtE08uChPn/
28ji4HC0Lrf9smMkabBTyyfQMftoq7K7MhKSprwqBJGOSlPx5UgcheegOsEPNEXB3ZD69M0ku0qv
97dXZeVaIzJnz5CiE11BiwdBrQ6DEUmZ7Jl03DhB8a6EtkDf16n+ItpHzGbcgLSs7BsGQ18fUFj2
zrIwMOVzNnP0gA+0TqbxydoVWu068UbQujZ7dKfQSUX4Aw+RGPYbP8jlYOymbJY94rH+zo7SfUIT
zjEct3Dga4aohyOyJhCI1vKFY6HmIbcq8xcbxbfarHZ56Lzv62HjVF01A5yLsjgnCPN2OR5gSaZa
+JjRksINrccw/tgZn//eFThARY5EPKmWudqwTORSdxrZy6rWnWrYLPpDX/7u8xe7dbdqgiuXL68Y
oIaaSJwye5cDygm0geLgBsFT6z+2VbGvTBNWuIct8eeVww2mdMGayrEjEIaXhmI1mOXYamVPMn/o
/p+h+OsnLh0wb37+4h5oFBUe54GfP09PdvH9v/18AgbKtCL+XCZUNNh4U7OCxKVD+ZZDkx7HxKnv
bi/96mpQJhfUaryll17so/5BCV7FSB8hjN2/w8UCI/yuyd8KaBtuG1s7AQRo7X+MLVZEbYIg6VsA
tECuTpr6PR87NzGTvbGF5V7bNG8NLZamMrKwLmOAwUnxO9Wq3QgSQMl/3h6N+NrLRyrrT4mLK/qV
WHaxM7XJRKSSpfNgSyloiv8yzh90xmUes6338KorCwwrrHxiyyzuab8NeIE1Dmd1Q81nds3/wH5J
ZkHoTfGXzb8Wt4FuDMpsdjhznmXf1Vb/IE/VA4ozabDV8brmBCRsRL7sVfxisTahZMxWiLt7pnbM
dNeoeFe5BbpLf7864nSmCAp9GGfn5e63AdWEGZGPZ3SO2z21aGmQd1RQ35bl0B30+9vm1jyOeqcA
ovN2AUJ9aa6MkrDQeAt7li+9i6lF8mcORfLPbSsreIpXpB95C572Qtj+0kwWA94wrEjUVavHHNme
CFJo+krsY2s8mE7ntlHgKnX3oS2C8yine39LynTN66Hnd4SWJPXOZZDv04MR1dBRexNsJXr3pbDf
C8VkeYLoaF+kGzmaLWuLPTabpYlMcgb0LAvdWi8PTSAPLpkaOzjCw3sA2VBsRKtrJyK5BZSTRYrB
XDqOnCdprbQGYYp/0mlusof+BJOTIIzuwRzfXtC18cFvzMsQfxDKvpfriSJe0tM8DxtYyTKOjteR
TLCDaR9XLuAs14i20MyrwxPUD5SquRTlxb4w40BTxgJHVUEMqhkahHnlatkdmUyCzK26+EpdkLse
1AutPELr47VG8yYcy+aocIyEwsRIWA4Ehr2h71r706Ao+0lXXR0hxObQRz/bbuMAWBuoCMxEyhRV
suU6ct11ajPUikgWzRAzFsHPwZR243QiFjzeXsa13S84bi1YM0Sz6sJNlbDXuinAlln5Bz8xvuRV
uWubbMM1182gfUYBBwLK5WUtZECmRKGVwSmetc5tWL0hLTeMrJ3PvAYE6TZnJ2nfS5ck21VJRImK
NwTVbkhOAcTstf1+Hjcg4Ct3GmRJIAEFhxz91wvXz80SIhQRqEMSPLsj9Zk7tWjUw+2VWRkNe1gT
KQnyErTiXY5m1pVpLPIRWr8uGw+BpjcHbVbcPhihQi2ljeNqZYF4eJDCAsgq8N+LzVUMhaGFA9GU
Hn+Mrce5+VDOp9sDWjcBUwSeLbr+hdu/2VA+r5nO77g+UxA2rhyYjzkCf7uwajbWZ8uQOLreGBrt
JikrBuuZ5Z8u8srweTI2IuhVE6TeRWoKGYVlqrqlyKlGYizTnNM1+8Dl4uZbE7bqZ/TLQB9Akpou
oMtxZFIkReEQKp6m+O1jNjn6PWWyl9ursupmoiFG1zgGCNcvjQyg0o1EKRUv1Yd2X/pGspN0w79r
ZxoIIwd04217a+eqCAWheKH75ho1PDfOYBRdrnjyXHX3gyTNe92o4h15GJlEjhQerCgzTkpS4eh9
DBhaUct9Lw1bAJS1kfNIoc+Oii4q6ott3DoRAYkUEw8gOB6oj43jf+nzvSl1H24PeeU8h1qLl5wo
LFLTX0zxSM64t4ZK8cDCuEZ5509cyAh7WGV51PXPt42t3MuiqgueS+NRpCzR9WUwTKPcML1FRgeO
J9kAB81vc1fube1LZ28cG2tzSDhFO5VQPAL+fuk9bRtzSmYMrVdcyfpRZt8GA4Hk/D9st7dmxHZ8
s6PTwaGjb+Dqb+yX3qx3cvg9czaGsrZKhDMQDwlKUPb2pY3ZsasefjNuQq1E1qWZ84OOyOM94U+3
y9HfejcjNHK4vVrih168xEBYCTor2Hxxb3Jnl0abKJbpDLMdT51nV/WD+yHov7bdcXSc+14v3Wj+
NSThl9tGrw4vUhjiVOGKpBJF2vvSqFxHel/3quRJWfFOqu4hf/vgGM0GXex1Ul2YAUknKt2vj5mF
mbTMJEf3JS/Nqr3ifDJ/6ZVbAc6n3yM4dlF1P+YbibqVkQmJGYGjo2oAkvfSJNTLqpZBtosIZuOa
ZE7wx/JvbxceL29tLHwxT2ag0LocnhNgGYgMt/2M0tyGM65NHhVcUNG0R9FIay2s9FHqyLmFlSF/
It/qGi+O9U86HoPxoS3+BNmE4Nzfu4XIqYKCo58DHKLY6282WWXqZdFmc3gWKpiRU7u0Ze3GfmMr
X20zpo9qB8SXIvmgL/t15dw2pUbVwnMf+7wXXrLo7MP3A/pQ3gJaXB1OC1OL+3MIQioCrRmeieZ2
kpy4JYJlChp6/Z+/3VBg5egKEShCxvT69n0zcyOUJIVZG9k5wiWq+dSm0Ib+9RkofvAbIwvf7hud
x+uMESn0H2QHC1JzRNP6PwwFEgER1SDZsCST9icj7vtYz86z/V0fm12ePuThxnRdA+3FUN4YWRy1
UM8mpHK07GwFACSy4dBn1r4uk6+T3T86caa4g1+7aqcfwgnUkQa1hFJWZ3BJu7EugedvPS2vzw3C
bPH8edW2Q2nk0vWFtm0Z1VF0doIPkVzulKndG1Hw1yfHpZXFZanPSP6EShidR+dbLTs7sYsrmnL/
fgXfjmWxjfUkdNApZSy1+dloSjdTPnbqlsjPa3B0eXGRPKRWSpEfn0SB+XLGGjWKijqTs3PTI+Fo
h3cTqi+J7lIxtbvkUe7KQ4G0GK2WZ6V4iczfWlof+yY7KmDJkvQ3C3snN/q9GpXuXA/7v54DU0EP
ji8k78g/l1/nDEVddD76Gp1yGmcHxcIHI4k2ICRX4TmFwbdGxEn3Ztc3SUKwWqbFWSsMmIMfe0s+
3R6G+MzFJF9YWBxgjhwOJXiU4lzqDWhERAqPnWJC3d3CFzxpXbRhb2tEi32ZpB08lUNSnMckgDr6
d7QVnG4YWKKjLESdlcQKi3MFTkOfm73fbQzhOqC6WJRl+NvL/hQaBhYoZ/WdoIJhJNJvxXyuC3NP
Vuxgjhvh/crhQcKBWgeKOqQFlkx5kxGFQTqWxXkiF72j4PW1L9ndfl7/vu0Oa7Mn7mZeTyQxKdxd
OlwSId1hzVVxzsJZcLtHkf5E38QWGmLF6yyuZnIAEDUIarlLM00LAXhELHBGmTUr5eeqkP/ozT3I
zq3y+sqAmDOCG7g3ycou66r5QANdb+bF2ZnzwvPNUD06UfPl9qytLI8o3MA5QU6ULvCFU8vgqEs9
04tzLAfN/ajUwQ9oRmO3JeexdSyuTd0bW8vM0IAIB/k0bEXzZ7mq7w3jn5GbTIc89/agVuJDUSUi
+cAZRwH0FeD75vBp+wnOzN7k8EGGOOUe3c1Jdyrreqdp6b6Xs11RBe/S0IRH8f1t2ytb7ML0YkJ5
iaN7qDr4u1DdxCvVfUpUFRaHNv3lxLWLrt8ZKeat/P3qQiI6RIOlUNNYai/7mkpHc4/7y4O998vP
XRzCZGH1W2n0Na/kRUuakj5A8pWLbQaSC4nEbsJh2lB/0Ipi3E/bAuPidlic7UJ65LXJCCnzpe+r
dm0kuh+UBAMUIaTMG63uiTTCz4guKdfR1Y3n2Ors0VVH7Yp0vbHM82hFp+eaxarZEdJfyTQXBymt
7WMho7F020HWJpBeNpFUpghx1TrbJJ1h1lpSnp3KPzVqQxeVb3QU5G+bWRsRGAb2NcAt0nmLEIRs
csYXFOW5sd9PaKaHvCEadGZvW1kZDK9JgTMBlMFrbHEHt1Fqz1rVlmddPkEWi4WtYGXl0OClTBwF
zxqh5xJkFLYo7IR1X52TqHxvF6lXhPNvXQ1/G7m2cTteTxkNzaDACXVJJ8J+eXm0t1k3dH0RZ2cq
C2MfuUB4lfzz7QnbsLG847s0S3LFibJzHH+XihfUoXVr45FyfQIxDFDCZLngUgbofDmMOYz8HkWC
7Ix6wb1velX4uRoe7eADimcyIkXyX3sa0E56EGBiIjNEGu/SnprwF5nC7Fw2kIkHppdGjzp9sX87
cdztBo24NIEIQwsrdlwEppSP2Xkc9cM4fej1fL+Zvbh2Noyg+wtonMwC4rWXQ2kntbW6nvddbEg7
ZfhigZth1oatxOD1El3aEcffm/upqjg8K5PX6lDNuwLCGh31h7n/E4Xjjm6h4tQUW0xg146HSQcV
JCipBSZw4dygCyJzlFWGNuiHDOi9Q0PpJpBuZQIpPwo7rx3CxmICp5LLITGt7KyW6Q4ZMGLzjNep
/HFzqa5PHk7PN5YWUzjNmVy2Bpac7iUaH51hi/Dh2gCwDI1WApqOUPVcIidUW1LIXEw+Ujt3aLkf
p2gLo3M9WQJcLxBgZFYRnBZf8MYLkjzUlLIpHE/q6kMifUHJk8a5/CFXy40tet1fSO4FuBTt8qBC
YWdbrsuslLWmVT7l2l95u3fkL+SLj7PluyryzLN610sPdNFJ9vSj5IVftuegvtfa6IDYwt/u41et
S7Kr5MOvNWnL2OlmrZ8hQ5ns4VxaPXSyA/nc2pG3RB2uURU8A0RlCHZ0gbda9hKFdQwALml9ktbt
qbR/t2F80NribpTUhzFL35sInFRT4/bpj6icPxdqvPEIvt50AjYiksnobvIkWUz7ABFLw8NA8kqt
36vaOQo+54hO3Z5R4emXsRLDpPOQsIW7mL8v3WgsHE0bWnKGle4fHaiUOR2DyTlO4TdUM27bWhkQ
jkrGWtQpYd5SLm3ZRl1pZR9EZxidfqTWt1x5TnLjy20jKzuPA4QrjFMewonlHYleW5tURhKco7Hq
9nNvqbS261v18JVpAzHPPUlpxqLtdjEUNe2qeSLdCuTmkeb7J615ivVnJesf9OnH7QFdVZ3AK0DX
gA4ALVcavGiXs6ZmIRwFvkQCze73WQgD6XzyteaI6s0uLf9sCjBerxL26NYUq4Q24VJwowsJZefQ
ic66P93p4Xw2Sslz6NC+PazlDIo0KG9tEL9C7BHk7+WwIn2crSjpyKVFGYpkjVTtNTvLj3IhEdPC
KraLmY2/3FI0kpBFwBj4An5fUsdncZDqPNzic5M/SMpnUcNo/9we19L/MCF0DQQ/H+UuAoLLcTV+
ZOVqEiXn0OoC6E2Dj4GRbfX/XU8epU5BKYGjCx3OxeEfDXbsJFObnH2gMjY1XN9SD1M//CwiH+mo
LW9fuoQYE8AFmFsAZVi8cy7HFPVaLhtQ9pythnxj7JJhiqx/bs/bMqp5tYF2jhAWwtWXZINWZ0dx
7YzJOUdjfILQH/SsOb6nSdYdu09Z7fb1t7+3SJ8adwkhO4+qxSTOsO5lpZ2k57JWftZdNL+PC314
Z3Ow76umju9D35xOYzU0p6RqtshQlttajJdbBeIOXvwIBy1OEBj55bqW4/SsOzRGx619V3bG19Ye
9t0wnrT5YTPoWZthsEjwVbK7YdparOJYt3qkwvJytme12dO/pu38oT3qMpx0qZTEOyPVikNWy8i1
0GS+sd+voggGzPsYgCLHGOmvZSVH6qTOHo0UgY/OJj6OqvpkoJGGEiU5XqsZypPcltUhUcvuTimd
eHSDMXbu83HsNDc38+kArXb/oWj91IuyuviQZnK0kX9Z2bw0floCsvmKPTEvHb0PDD/ONCU9j6mV
HFJJr7+lhlRv5Auu6DlepwK0DqvADQWr+aUZ2GJyW6ns9Ox/Lso/8TtwVcXJ/AQDlf+YqLty3JW/
NenutruvOJzA1gKuIpRgiy3cXe+sIqOskJ6T3AsIW5LSVaxPEJJURurKW0wQYqbexhX/d4j/WlsM
0dBaNE5iLT23mTHuBrUOoCsw5IOfapB6Nm2wvz26lRPxYnSLlXM031ZnBeculT91/zt8UqWH7GP8
+baVlYOQoj4Kw2xdwSaw2EJ9kCSAUNT0PBUQZXHfP2T6XxZxxcTxC0IP0ZAPXOLSN4w06Rp2UHou
ujLcIUzsPPIoCh9yJbXeF2qKYly9FWmuuQYbksOQsFr0sV/aJLMTtUmGP3b+++nguLOrzD/D6k/8
+/b0rZxAsJvzfOTFAupumf6b7LCSrZpneNNLdJYFgf4B3YLmsfTz6jANknFPhjJ8mgrpB+i8v61f
iJkF983DXGyDK+tSQq8lfAvZuRqTI2Trk1tW/1gVOND60KOKMjfhtzzZ8Mu1fUBwTV4QnCuquAu/
HPShAi9nknnwkainkAffuV9/tA+3Z3bNMbmh0SgmmBcMZ5crmEcGkmI1ZtL2oYHlQAsey63a8poN
FKSB0ojnAnH8pY2u5L/2cZOfNbjyqDW6s3ack2xjJK8tvcuT4/+Qdl67cStN174iAszhlJwojaxk
OZ0QtrfMnDOv/nto4H89wyGGsP99ZGADqulmdXeFVWudm5k5Y9B6amcleXoa8qcgQEfSEx3oOcPq
WRFtMYVUKdslDa3rb6WLNGb+mFlQ11vbUvfsLkR4xlWActaGk/bBY9V9kfyD2/p3+biWF19/WpIM
iD6MaWyBGunspIpNMXRDBNBGbt+iF4VceJTiA4Sia8/F9cZPxPK8CpCmMVM/566siwaQVi6mpx61
YAmSDkH6UTShLY6ZM02eax2Aktp/k6JXUxTIvyOgcCjXNtrOF/677WgLz/jEBY3EPF5L3DQnvk47
JjUG3QWQUe6adOt+iNHkG/8Lkjse7p1fd4dklCNGfO/N/r9cC54LpXQG/VcX7G7/kutLix8CgQLb
P4Xy83Jb0ZdhAfVZeiqiqNxFyogzmEbpSHHT7EUtVLaVr7vbNK3XwuGFD4/lKV2e1JSvXlJljENd
DsP0FI0C2rb7onHK2K7q4+0FLpmBIQIc5zQHIM6JDRKBF0Lsi/QkanFMEAy9sJo9lLHvBGuZ+dJe
6gSiGu8NyOv50bYGWgFWztHuSwiBNMBXTXtS3HvYWsAZFF+1NcHzhRCItJaHdGLHAx47l7gbzXgA
tOGnp7g4amKxE7p3g4WF35CKUJAdjvcxvHDeSZMO3cow6BVMlnv4wvYsEnLHPIzCDNu0jnZGZ22S
6inzj9KdxffMFGds4HoavmWQOd/+oquWp5N+XrSDMaIG35Yi/v3T8veVRBXV+xoX9cYN7CJ7bvqf
Wbvz1uS/li4Qk4B/qniqLH32OoRyNqbtUHJUhDJ0/CgNaWNSPpCqbK0NclU2mzaXFhrVHQBo/HO2
REMNFIOJazbXupONTSUdPB8M8ETHsfOGJwuVYAdNyN5aadteKTDNDU/H6Wxvu6QYY4SA05Ona44S
qW+W/q3udhI6pa1aH6Vat0E9jVB5vVrDhkyj6+8C+XNfxg+uXu6H+omS7UF+0gvyjdvffel4ne/J
bP99deiYKkLbMNBgO0SXQdg3cCKgG9CNu8yqw22oGw08UGmxcodcR1x8AuoQlDAnyOOcAbEua90S
oo6rKt03QeZkw+OY7LI43ft2EVp2OVYr3+Ha1yYmfZwAHBp1lrlyGvTavdxAAHMK4xF559K7dy0R
WTO/ONze1Ovr8dLQtOln3zsslUpWoxrAS2veu5Hx2YOmo1RNpxS3ty1N98FlRDJZmvCBkHHTRZpZ
gjW+I3Wla201/g9S+sZp48RfCRQXDs6llVncUzV649d6CwTFsHjha0fO362icAD6O0M22r5WbqUG
Ml9hC41wZeeaulIQWfx0lBon3lRg+785tM92VFO7UeinHTWsN6pjpfQgym+3t/I6TWOR0HFO/YRJ
0ncWMw2RohZhI2Ki1nC+z1L4alWNE5R3Jixwt20tOsiZrVmFxXfrwsw9bNXQGCjbQfIdr9j+Q8J2
uaQZpsf0zDJJBik76cEv0w+pZ7zElA0EfXVI/vowX1qavVtDEyVpHsugNJps3xjpQ2j0pY3qmi2D
+GvTnTtIj4PirSC/177Z5DZnblF1kPDHOgssR/UhdtWDEbYbrTuQ2iDfvgLkXD4GABvAPk61uTnO
R295rXxITk5hcGo+aYL5cai3XfhtKNv92B0sQiErao5E2y1KJLc95oolniF03POP8ZnL6LEVS0TS
+Ql4YGoHeRXZghZRJyvBAdmePnwxpIFSIKAgYxtGFsRHShF8dnU93OhJmN6ZtQAdlAAB4+1ftvzp
//ywWeGhknoPTKLGN+h/ucF/mlzbKNNxbKQkcIynXupWDs/yR/9jcObV6Ui3fijwNUn7gXZiZRZO
dXTVR/3l9sKu0Fa/t5wxL0AgvydrZ4Y0JamsYODS8c19oH5B+Vdxe0d/rTqnFr/KqN6b+f6fbKJM
LTFzzkjK7DNbMXIWldZzM+wGUdu61pe2eJXNva68CN2bN773xcq9t/SEwNqCHi9VAImo9/IM5ZJU
uW3CXTTm6ZNvWQ+1NGxvr+o6yCDzZ6CW4hTlI67wSxOWVwR1oAoAc9WdUd9FkebDo1DZkZHck1Nv
xjU+hSWf/GOQPvelwU6M+6ZLTU6qcai5C7rk3m86pxOfEje2/fpboa60bxYvh3OTsw+njHBUhonL
h2u+iHXvSKVLFCXBYG/Bc52IkFZWG9WCuDV4MasXf3DXCHKmy24eC8ggOEn4DWvi4LhctCpSxNRd
foEaH5rWdfzkQOVxJYZaermQACSzBGA9UfteGunHNDX7Fox1r/2HHKWLmgvqNZ62dg6m7Zov5vdC
SKMZg51nmGLr+SNtJAIbL96Y8hfLiaXMkRBUhi19L/9os9caOuHbfrpQQSALIXXlaabvQkHpcnXi
oOalMKrZyfskCHf04hI7/ChCkJGmG2U/SL1d/OcGu6LYF4PTq5uqWbnml04KLVuopxhnIomePWhK
0ysdcov5KSYrqePHoFFtdGqdJNjLykPurYnSLtmDGpQknloFn3XmtUlXaa3gKfnJ7Ou3rHxTs+Ah
jb+kuQ+e0zr0Vf18e4uXnJSon6dsKvSTiF3usJRreWZlfnGSUUz60MlDc4w74y4uB+lw29Lix0S3
ZUoxaJlcDYZXqjlOgy0FyKp+pyabNjEdwYJk/o3VSVAlF6joeF+8eCe9QMKvZ4+lVzvN2iddfEbO
fsccWyCVY5SakNkyMfA1E0LHNb+E7kPoGijLC7u80O7CtCZkeLu9/oVnkiCWOT/ahxbMRbPXq9VD
lE47zEZWt2G4O0QkXILARpm0NrJ/iI2Yh0a8AvTnNCQ/uxeioU2GqseaSjGIuJlKffB11OiSGuNR
DCEsHB8Ek8nfaNgOWnyoC2PlJyysd+JHBQrEaz2R2F96VqTGaWJ2SXVqupfJfdEKGY6+9BhC7Xl7
ZxcODb7LmaFcMbFCzYLdQPXFEaWj6tSZH2qh3yjxQyXWTjrelf2h9o+3rV37z8SjBfIfjBs9UjAC
lwtDy8qPqiT3T7H3TY7bTXQwTceCHjuWDTtASzrPP7jSivdcvaCTUUkmBgFoIdGZvTQaCFFqaXXn
n8RIjLZjK6cnYQDsbbRl9JAmcuYwzhc5jVI9VtEYrNTBrr4llbepVAP92sSROL8l/NjVx6yfhhLj
JDx1TBU6kZq4W6swyjuv83Q7GppkJZC9CoSIgRD4YwSCgA9o1fT0nSUTYZ+rZpyCN8pk0Slc6Wtf
tWujAgsLQyxuQvDzpNFrnh1KJTLN0cwZTuT7vQZKYevDE51joVCfpDXN6CXHAToF55tE4IVa/PRj
zhbUNuJgaqnELoafy0Yn/ftgFPv43os28X1Sj4c+f1/x1en3Xzzb0x6emZz5qie3AqO40x7m/QvT
urREaifotY0+1Mx9kk4H9a5x+2exR9/CcEb1PYmi/e1fcRWjTD+Ch3yaGkDUaq7tkMlJJ0A3zzyw
/O6bKFf1qtMFdlKuEU5fPWYzQ7PVtlU45oOMocof7DgZncB4HiEHub2c69ByZmYWPg9RnaZUyHGa
ai9nJfzImW2hJy0Fz8HmQWo2afZSjjaMQ/9kmCF/oFD0XufcHdYoenU6MlQYmSiCBDm86MRAgWON
2asUSoED6PurlA8/szpIHCWzgMf46Ud4pfSn2z9l6ZNSnDEgpoViUpm3dqLS79OhYAvAYNxpwdY0
263VjbawYmfpDoCgEGYsxeDxnMtvNRbKT1Vm+ictyqt9k8mfjU4tVi6aq/eD73luZPZShUkmhcqg
sZgyetc7J/uZo/PrSbBhBPlGz5vwb4P23wbpZ8DHBpPhPAJpqkgJeplVWeJTNHy1jNwxdKeWX29/
pOseAnZ+M/FAU85L/PtCOrtwTM3TQX91wSlrN76xp67thOFdK6Kb8ToW9iA7wpPMAMJts0vbSQI7
YR6ZcrhCPnhqkKYafNanSDz4/Y5SsvGjdB0xs7vsbwlo6XXSV/1ja3Z/e24vD/2ALYshKIGpp7hZ
AVkseeC5hen/n+1h1/huFCRYkLLc6SDSXQVbLVuAMGyi04IMYrrVzizErhWngzoEpzHS7KB5Xi07
Ll2LU/P5/xmYPaQxEhLmMLkBw3BOr3/TtNxJq5WK8NoqZnevq+oZsxMjPAKyB5Xpc4WA+22/WrMw
u3aVsq7ZKPapMfBdi9nBYKV9vrJR84KiKJeaIAp8a997UxuSSrGwGRra3l7H0t2JCipBB+gWlafx
8nsLkuRHsomVQjKcQh62aWhurepbka8YWjyIU+bMvCVwjzmMq9VgKyiSafbbVI+IwnyylMdKeeFW
J6uSHtpoONxe2eL+nRmcOVonDkaok7KeJOPNA+5RlA+dvjYYeMVbMJ15YkIYv0hXYe2eeRoc/kkv
V3pwiodd9zz+TDZ6cW+5d2P+rMXqaVA+0V+PHoWfnp9Tdd7cXuNSxHhufeaFlR/D7UPf8iRW35XW
ZApchDPjwezek+FfbjeKLgTewIHgp5lOxNnNYPmZr6WuOp0p3bKzqEs2zMfpKytaOleAxSe+Fh1P
0GfPnwYIRtJyJTihv3SwrPBuQAT49qYtuTwjLkwIAlPjTZAvF5LWVaMhLBGcAlG0VQSmv+jDJ2jW
b1tZyJGAmyiAFlUonq6ojjtTCeTac7GCRmVqE6PsEIN2aB+h82KPQ+so/ipB4XRa5xH2udGZzyNU
puWqjtFk+EY1sXNFG7TqZ116171hR6Pu6K5RxCwmEhP3sQ7CB+q7efct0lACyCo/PBl9T/S5R5LN
GAJYXX2ap8+0ROwQGs9utXKydKFQt4GBmyoG2ehsrVlVFeiS4/sKt2+g0vJoEtkxUL+ihlF4H4bP
gvRYuMWdPGkkOvKP5NgWu/I91D/SLV3xqaWvPbHyQBrGRCBh6KVPyVVVBWLBxsvdWzFJhygmbUKn
hAYQum6vmqhnV0wurh+GAc7KJEmrzm6e3AujADRPeEJS4k5Hps1oHuAqK3xr5z0lP25782L0xujS
NJM6LXOe/wZS0whZE4enVoHIM9EdTa9/eW5rDyoi5VHxNL1UihU9eO7XoFqb9lnMcihASlMVCQym
Nttfv8ojofeq8FTW/UHsnhnt/BkgcpEhu9e91aWjbd7WKLcXN5iQEQoYiq5ki5fflInMNG/DLjxp
2idrdA8IV6fWSVW/C8e2XNVjXzq6E4IbngVoVOjWX1oLe7OTIornp7RS3sPQ2Kd5cqzNJzfTHVc7
uv0HT7HleO1ZXnzAzu1Oz+jZtQ6LvQUNI3azJHZ6f1dALOUU/iEwt/qx/dQre2CZ2afKeJCpxMJc
cNuxll7pc/OzUyy3bT62FZvsRYEtCt/a9rEsVqLBxcN5trWzkxIZljtqCEqe5Ad1QOqGMdD0wTA+
EubkumYXK2dl6Qmb5s8pU02kVvOy+dgVehqbmHPVpNlGmlFyMzV/XWfkHTy3Mts4Uc0m8dQhPEXZ
PlGfR3CtVvWidA/a8AjceiVJXFrThH2e2Mfwz3nFr8p9Wg+ob54Qg3OmqfpVZq4r/bkpkqKtAR8B
ss8YmX7CmSOinwBTa+XiCSYKQU3uIBi+y9x4X3vDIXfHO6GpDkFXPyPy9mha/oe2Q3Eq7jfCOOwV
qdh6kvk2No/CWqi/5KJnP2x+92jIr6hqYHHRqu9N/KTkv5K1OO5KR/H34tEHo7oAQyMMHpeLV1u3
0qAOik5SeQzCX1LvHwzzYOGu/dA+9TAi+brlyG3uhCkwHqU7+JKTuAPKo7kdj8nHTjDstKn3ipvt
xrwmW1APUSFsvbDc1obyaInlg1vEr1bk2m1VbP/+FDN88r+fP3PGKqrEQUi8CL6CclNK+8TInHBt
iHb6I7PghtkTpvuIC0ki5ny0udTRGkpquNvyEbAwHCqK78gMl/410x5fg8lheny85xqh7qw2mtS9
2veQEp3EujhkZvxYlUjEbS3oHqK3RtlULYIpsbH5603E/ZnEZ9aIibV5QW3w1KhqkppUor7z23Az
AX9qWM///6zMLsNqiEtZT6rg5FE3L1t/p+gAJLJxpVa2cGhoSnALMiXGcZ73JfiQjRQCcz5VOOm2
Ed9XCwkL7nBhYfY8F4KV1WpFBh6P6T1cxXeJ2e/Kcvg0NuLu9p4tRAKIFsLJSn5MqDvXDnTLkalZ
mXKCHG+jNtiYg6Rs437cNOG216t436L0ddvkQmaHSVLLaaaQcGt2GwYdjHuSxf51/TYFKVVG3TZs
wGZZ6YHy0sr1vmZtfv0kLjp7ghycamPs965nWBshsUDoJ/17oyEhiyTuWuq88CpPc8jg9QhgITOe
VR6qXM1lLyNzLkr5Je38neS5jlALh36UtkUuBFN5UOjXiDsW3YaJ0Ek5jJm+OUYhlpPS1SqNAlfY
/ey1cW/J/qaL4syJ6OXf/ohLYSuZH3aQDp+Ig2bZbFe0oFhH1uirzZ4hxl323W/3unmSlG9xsk8N
BH103/aqwanWZDYWT+CZ7ZkHiZQ9VTMizdVCcR9md/UYbZNipa86/ZHZnQzJwsS4gi4qQ07Tbp89
2oiGCLpW0IZTxvfRe/57/BE38fnfn93EhuJWddvx973glyZ+W71Eln7/NDRJGglbG/OFl7+/NSvD
GlDvPlV58T3xGV/tZWuNUH/J5c6NzL5ErSVxpuXgAgPpSMUz8lXO05PZ/LrtbYtrgSQT5qOpNTpH
h5ljmRnA/yh4BZ7gdMwB7qJSLFd8eumqYJjnf1ZmecqAImcaN+xYH570ctiLnmDLoKiYKRTCtdDr
GtjI9z+3Nvs+fmQ0rhlRxAv9DrYYyc3qzeB7EvOYNWKqjdxuEzGqP2aMWY1G2U64je5D06TappOS
atOl3ZsZoZh+e6uX7i6QMXA0c3Ox2bOf1TZpX9dNwRfN1dcsjnZC79qB3Nl6A0ezaueyelevUTEu
HGi6JkwvEWdBjTdXADfMpC+KgtIY+2H7dJ8N72Eo/uF+vLAyiw98BgwzX8JKbj2oPZrAv2A2avSV
lGzBiy6szB5vqfYZrVGwMqJiUbfRfVXlT03DaEc9wTN873D7gy3uHVcUaCZ2Tpp3fVVYXiOxoHiJ
5N0h1sKjbIvmilNczwZJkFsjBgSzNRAT/ublZdLAIq5HKrd9FTbhLvWCYyX43lNVZ9shDCQ7iNJs
lxnZr6iNolOoF1SKFe/zUCrjseqbNcjf7+HJ2eXM74EbEioxhgDmBQzd0wI1iXkBPCu+T/XiTvS+
55H7OQiineXrtp4r+0hJj8zcMVZkk3fZZrxDYX1vRNFE/v9VDPWV5Hjxw1PDhTkAABt7dblHyGbm
tThYvIh5dtfG8kEcW7vwtaMElXsZZvvb313nz11tAbE0SBGOKuiDS3NSqNUuahxEbsjQMzjTbWLl
i9Ku1HoX4kOSH+I0QMHUieZoKiAjZqrKUJ2U1p1hdo5aKXt3fKrE0NZgyKyDlVd3zd7M0RKpVEmU
Kf2FiswwfGQHoMvFL032GMm+s5oPLTwsF8ubfbOiUtWwGanwokreIOyjGQ7zo2sl1GXP+LOJ06c8
CyUUowoJ6QMKYFp9H+r5WxR/y+MnUYdx2i9XAl51iryuHIM3kqcf6SmqqJfWWtXss7JgC63aC7Zh
YhRIqPiZMxSRYA9tGn5s4A5BEyqKt0UIYt8ziy+9UnXIagcq7F6VCx0uH1iti19DT8XT8yGmGIM2
cXA6yxn77rsWV4hYSekn3x+ijZGE7j1tCdOufAVCpGhwqUaNwfDJanLXaSXPfxw7T9ogAh05eRFD
ZVm0DM9Yfeaovd6fJB/MqwoJ/FbyOsFO1VIHa6ooKxfZ4qEB1UHRE5gMdESXe8NhMhtqESEDnM+S
d1KGQyy2qDetnM3FO/mPmXkkLnvKoLgyZgz0PfoALeaHjCrWP1wAZ0ZmL7Xe1qWeDRjxQndbKm9l
Zzie/NSHn27bWfReiPo0LjYAhnNwsFp1Tc1AL0W/8sWKRQQ2GkYwTNt419fglIumDGbmp7watqPZ
54mBAQoB8ignOFcUcABpZdiJgQxcflfoKzfb4jciVSIPZWb8KoFBQT4pDZH4O+0/1Nq7lt3lgb92
FpeO4pmN2VGUxzZx1Y7WQtMQGVeRaiAl7b79w/cBejpJXJoMlM42zSPTJjAgZmVAzR9Le4wlm5Fk
OxNP3ZrO21JLDNGpKWuncwA9xdxYDmfMyO3ChH2owm80fjC6Qtx7aLBsvKEJHBrhD6o5qJuh6XO7
N6V8xR2XvttUSgTWQy1Vn0OVdNPP06ikX1J49SaNdNtIfxTKyp4u9Q4YdWI3kaQCPzSnhVYKULU+
hHmnvLuPRWb+SDhPdf3UN7GdyAVMvAz5ZKqjsOFR8hw25q7TarvXngy06G5/4KUVc+HSewaYytmY
LrWz56PJQt3tfX6LBBXkhlCycLI4fmyrNWaMRUMT5BbgtHZNRwR1oSszBR6c2lF+H93U2iqB0GwC
fHZ7e0kLWQaP08QpYcHXdg2zzerezw2oxtwsemvz5pQPj6l49EfZqaovmf8kjGuibEuRBTv4W9QY
QtDfz+bZLmp9E/Vl1ZPYRN4uOZRWajMaOHiy4w6e7a5hJBdXeGZulky2cgbWrcWcmX0CiGb7HYwQ
FgJq0FI8K/64Edeaektv2/kCZ++Bn9SZXEoSSVRgHCUr+YgkDUV3qbBLMTje/n5LTVPAtcQY1H+I
Cuc+mdZFEI6BSNbR7zQpQtKdFtqLKfVb00rsONz46FU/FsHaENySizI4DY0g/QSwdrOzAPfO2LUd
duE9OeTKJvfD3VivkbkthYXnVqZ36sxXUqpBLdonhPJF4P2iYFA7kyDTyk229MHOrcwi+CSG5KFB
DP1kyMM3ubIVebxjNMIJ1LX+wuKuKcQKjJuDmJ0zAFQ4oq+KBKAuQeqhSpIfgJZEB3ratfLB4s5N
VRoALrzW8xdcHjxDUFQCakF5h0bMMTRh5TZcszDzgL4wk9adwh59NOttMkb+Jq6KNX6AxQyTlgXw
XxollHBnNdw6dSNJqalsacXWMvdevcveROFD4UFHcW/V701/HP4Df6cNX0IvdeLRSbKjXK30GpYC
IojZuSRpNgBCmTmiMgpNbRQ5KKjoGHTezs+ORfCh1Yed4q/hk5bcEYQHN+TEksgU1qXTC0ZZ1nlJ
K6B1k31bOV+T2HOCVl/5fotLgmEaIAATpsQQl2bKotZj5KwB8lDrH8WToX2JSio+2tfSPdy+pZbc
HjlJiC9oek1p+aWpBMUvP5oQV2lfvuiF9uJn9UET3v/BCnUIIBzAomCGubQy+PzVGlT4Kalh1SCx
6l6NYU3FfrECYzEXCxkY5MVMNlxaabpIrPqYPkZfbgtKGgpUqpr1MdJNJ0ktOx4OVrLX/T3QVztV
7gTR2N1e5pJ7wL4CAykgR7xjdiAisQzldmAzjTJsAH1ZO3Rahg0D8KXtCZ6/MuJ+bW6itSIUmTB5
9OVn5sZGcJPcIjyv+8Jpa2a4ig4J2gdRy1feskVL3MN0M5BqpVh+ubNjYxleUQITaTsqKXEDulkM
ym0PEMb9W7URqkMikiaMwoAqu2bxH9Ek1aq2oakgAOqyfinpL/xxFWC7vKQ/ZmbNmcQU8rTSSAmi
jv56KCnhIc0SGAb1wLJNIzL3t33j+qBNy4LIjfkBcoM5GXldFl7WqiA2MPydNv5TWsUfBC9eg7wv
dJ0gq6NKzDvGFUKb8PJbuamZmKnH/klxasue7xiJaOsEwoUXEjNCjWSFh7gCxFF9b/JjnRvb2ytd
CHz4BRMrk0H5kcbQ7LSLaaWi6Ia3xMG2LnPkUAntwo1XJBxJ33ZV32mRq1GLrbbavF/aZmQZyPSm
Tabvdrl6zWC1eV9THGuErVYezK854DiqOsBXN/7wsx82hdY6TJYr7EQTMVfh3oWJ/HllD6azd1lh
ogoMLg9c5DR3OH8bRSvJOjflK3hpDSROdSpIqvtoO/XhdPeuaVGqbk7+uJJNL379qdJJsjux+c9J
OhFvBy0p4NaqoNli+RPyl63v93vZ6neNnz2EdfoUBztZajEef9PSYU2F4/rxYuXwjE1YQfrXv2dv
zwLDMm/dIvRFks+h+wBb7E62qh+8aJ9hS36oWvXryk5f1/KmejuMpCghgbiaY7CbEQolCw3GUylm
G/AVd4HQefaQmy/amxk6lfi57I8a44F2JP64bXtxqVOHkvEjzvX8Aja40l3XkDhq/sZEwRrGEYTB
bSFonGKtjXgd003L/GNrdqgSfVS8wVAZPG/Mn7Wl2oEkvNxeznQzXPks9BITTyKbOe9rDWnZksby
5UYeSKUWtma/z1oGQaT3QHgwhcbOsr8OP1gV24dUFmMhypzpSdHHQfRHnYdF43zo34CvS3Kzub2u
xc90ZmS6M848MiyzfFRzg4A7sbJtaOnetrVEe6yi0M6N2rfLYpUYael54epDPhnIqgzS4NJmGSJ6
JyRaeOrlT6no22b0yei/ZXQm/35tk4ggo1uw7jHwcGknYAgll0u8v2clG5qp7WlwtRYttTZw5C76
D4intGJzocJFeYvaMOaml2YuvDS6fjskFhjHDqmVz/3wpPtgVALPUVLL6eM7s3hOjJXhp6UNVWkK
wuPNvUb183KhsL+1rWLK4QlqB0Fw3JDikvCkZmtCWkvOcm5n9nyOkQ7dM0SJp7Yvf4jZaxX5e+sz
o1e7QXAt+/bXm370/MShhEEreSr0MMN9uSh0heU+7ZLoVIzfOs+FJLe3c+G1Ee7k2neG/v22ueUP
d2ZvtrhUqPu+TGk/etk+LQ+h94nxSbul5iKUn+tqL2lfwlFdqSIvXStnizRnYWplIfwSl1PPs7VA
5z+5XbyR+met31jmNkLwU1zDpSz6yp9lmrPYLmeOrU/qOCJ/Yh5AejF4fCXpcWzW+gtL0cb50man
LyfIAG6RAtzsNDvrnk3mblaH8q7ZKibJZOv3mDaqeDypl17SVHLk1mMWMbKyL3WGK+rY9jqrsHnc
Hwch2Aeavu3R6C2jI3qHOykZt9mrxjzEKGb3otusBBlLq2YyC732CRR3pbXQS3GtCVoZnQbxwVDf
CNBXkT9LX/B3Nk8VG9k1ZXYwVHSigz7WohP5ky21v6YJaq/SbVla+4RL3kkVmxo2YilEjLPHAVJz
SyhGPTplsa36R6+V7uvUQ6I6tsv0Thmjj6sU/ktP+TRIPP03STvMTLaGMoiVokanUuntkAh9tWe7
gJyZ5jent5zEcIoDL12mLC23Cwrq8ab3qCMQGgoPE3y42yAeMd5Lee2ICvW6NyCP26rbNfpKj3rJ
RQj94YcAiwRQcxateFVh1aZC+BtX8tHrn6k9HNa/3eJGnlmZrbLwhT5PPN6hqDHTnZ8Lb6nlroHf
15Yy/Yiz6EH1g8Fj1IiMwk13ShnZpdE76yOli2aACkwT9YDR5lXBPLc6U0oUzIzAq1LJhFAolb4L
VrM2dLH06JBYA3BmyndiKblcUG419BxMQpNciJ0OImTfog2laj4pmSXtm8oTbS/3V1iwFk80VAGM
ENJCvpJo8wKNGrQ4vd/lcRAMtFOex4aNLNaWt7iRE4sGo3AiYxiz50YEeIw2AyFlEQ1Hpdg3Aywz
2ko0sriHZ0ZmV7KCf5fptIfgig6hYhwYn9FC8o9A2SXZAJ/GWtC1bJEMgPkAOrHzNGdSIXLrFv+I
9C8g3qqd5h6l7lOR88KVT7fjhMVzNRV1FappNBCmLT5z+dqPy4SKK31fo6ufvEQWHrOkaLa3rSx6
BDgwhERwRVLWSyutBt9q4ZuUr+TCobDvALyHWuopW5Mw/00BMQ+zGNFF5A7SD4ZYZkdYxOFHmYD8
ZFad+bUWIm0zuHD50pH179wJZRyOHvmqN57CIpQdRj58W1Ub/T5vhS0lNn0jxol6KHrpzRckgwki
Od6h9hEfpUFhNMDNxw3aK+jM1L22Y2RFtM2AUks2xi9tUna2ETX+RvXl/LEN+R1e30jwu+TBoY+7
wMl0ABBipg9besrRvs0S/97jL9tKSDvcYlh25QVfCnIn9ieSLxiRrurYDEYXZqaNk85o9DrU6is5
tP4cRyjFFrnnf/WFck3ad9nkJChA3jAhSC+/dpBIkaiEKOXkm8yq7nrjq1e+C4p37LS323615L2M
wsNzN1XcmJO6tBRpQNmrjMWphRnQ2Is+lm6xsoELtWbuSE7jNOTAQMo8xAzEuBBaizfcz4Tc7sTo
bUQc5jHXYAJPei999lIvhFywGzadqQlHV5a+pJ6kbPohyY/0ZVYZWZYqTue/aPYYUncppUYYkCIy
5UNff46s8kmk3271+8I6JGln85vtJvh4e7eXTjEVaPgN6byTms1eE6GqpBr1LXw6BLpZHuMENHiy
bbD1L4ZoF1OZsCaFucvPGvjqEFmVEZ3gBhIpI0p1bRvf/ffbVhYjpwklwuTPpCOmzrYx1owobLs2
OrXGz3JLISRWm69CWh9QZIBch/LOYD5oLYSfMCUYsd2ma6Q+Szc9iTpkg9yxRE+zX9AqLe4mu9xW
KGWGTHiV8KLkxacBEctKJ1jMVnZ2us7n1yOvMok1g/FTIHy5s4TfgSoliDpJAbQflhj8B3r1QxKt
pdYLdiReZI1WOMJwTG5f2qnU1kh1q41PSf4LLBETA3m38i4veCMtJm4XDID3nU/3e0EUmYI+CerE
xm5oHyagayW+r4J8Fm4z+n+AagHZTDNp01LPXsi+gXtSz2loaflH7rREeBH7zzBeW88r7jh97Nm3
uTA0eySpwrSKX2EoDN+M7k7pBmcEPWDBOCv6m1TfxIFTZtsuRur25z+EvufG57A2WE7GMOdeO8Wd
uy+1bSfKe3PcrSxxuvnnS0QTDo1FokKUCWcH23fFxogFpudzAMqKDdO7G4GirT9V8dYr7Dy2DT15
TIwVEPqSq5ybnT1Isi5UsRbQhjdCY1f3oMGiXj5JevNdb/01ArmFMz3NMtA7Q80A2N7MX3Q20lM0
1hjJ+jGs9sTaUurt4oOl7Spjf3tHF41NxJ1An5VJDf7SOZOYCX23Bcqg+MMHzagevOarbrSboCyQ
zIp2nbrGI7N0HHjZ/2dxdrLVwHW1fMKMVujNh8jdkFNvq+w5EHvGk//hjNOAhwYQnjxUP2bLMz0i
/zwFMRhWNCOHvKj3jQ6gLy1VyQ4BZx1ub+eiozDjhGyhCI5cnh1BKxRi1WrB83nS8dsxDLki+zVx
lqWrkWCMigqgTvQXZ2dgSINhjN0ctgFUHWxQc6gsjK/0XF9ur2UpbqGa9MfQzOvFoPfkyshI/qRP
Yp4jMoHERfAqF1989dg1R0/27Th2CVjfC/WQlJ9v219e56R/Q/KJwPns23mADWiagEwEo1RtmLl7
V2uakIlerCx0zdDMI8WusSRX5qPlH7XGd/LsVdVWLpCFyhFb+WctM78oQvA9bcE3SxvIfeLgWW2q
jSg+MbioRDH0J78U/x+qVWc2QSJdHu0cxlEPLAXYUuUrc+T3SlgfygQW8O//R9qZ9chtBFv6FxHg
vryStXS3qqVua7GtF0K2JO77zl8/X+pe2FVUTnGsgQ0/WICiIhkZmRlx4pxGe8nT4jj2e9IYkuv0
jclNxKyJEgL+FOHPXFli/ja4X+/HhCx5/LuOP9eKjEJZtYKQXNL2jPLHoUakrnfRkTPsxlegv7hv
TxoaPEJUsNpwDmzxuWGjZuGqiYJO5/y1hGMWhFr4PM97s9bShYOPUFzkAMqqm3uc1eSWW/aiFTt/
tIcHxXp/3w9ZXRiUnWChR3IZBO4mGEJ1yRR7oiSgaJepDk9Fxtwu+PbvvDjOk6PTDmrMIG/dP0Hq
9X7ZvVgZwA19vhRiphJQ9/0fJF3Yq9+ziZQkHipePfQPJ+biCotOFJ1/dax2LgxSM3AJUzYQk6fb
O14R2VPPxBOVkPIIWDVAzCzI87029p6VzddzZnMp44rFNSCtOySK/Tok5ejvzm3KThfg9f94I6Lo
6iapQI2pWCt2Uu9jV//Vc2E1pxcze73/baTJClI/QgViA337KCZCw3UlH0H0Enpv0sVzA6OAfLXJ
kGKohqk9t17nPlZ6c1C09lcWkzOHDiWwR8PZYlK8mfkZR6FL6cAfZCpZUFG2suudw0WWSK6sbK+r
Vd1pJZR2JEd7xifvee28d3bfP41e/ZBmL/dXVHbLura2ifY0pitjFPiU58uxdfrHxOqDqRtPRf1B
787V3tCkLJ1Q1WCQHAlqAe69DRSwe96S8u+lNVc1qIpoDoxZWw/3vZK1CKkLAaOA7R525W1Vrq4q
Omcqm7ixKlR2H5Tq0OpB607n1S4PS54fmKs/MK21s6tl++DK7nZmoYZjRgEOAGa1eOuN577oTh5D
oRTW7jso29fXdjafTfGmsh+Ff3qX+6nyRY3Uo5tpO09qaShCqCr47MHRb89p8lbsqCuUKJb2yYYw
p0dccMrVY7V864yPv+DRla2NR1MNkf1sKXSsvfo86Z1vF+Z+F1LqETyqPNsZPHJs8efXeQpopblQ
TLtwgFv+jOxo4M1je8jMun3o25Q5gTrrzv/dNRBsImlx0GH51mhUhhqBgCy5Zn6jyhTkI7Nwe6lR
FhEmV3vBBwgZvyr+/MqzEHdR1KaJO5va29FS30a99XZevF+4kXLvpZsJL6AK6+atmWgy5qHua3r9
aiGQNTBUojHw3/tuoh5JcQXRWKogG1+M0aRjqU74Qu2qeZsWJVofSXD/q/xIpNsXO3zoHL5QJ6DP
tokFdenMzjGS/KK2SJ7n4zoF7ar9qS2V2vlraIfcQwpKyXYXH+dwcAMQ2nVQmSCI1D58okFSB4az
lOfUnBQggrbnRzxMDqOxwjoyj0xNLcb64f6vluVr5oDBiakcg3Svb9e/H9M0GluufZH9Zhg+Mg7+
Tu9G3xsFddK3yWiP9+3JwoohZ6YoBV09OeDWXqNGVTVoNCcLpPIOIwosbwywF77XpnuSKLLcCZM7
mE8mhugn67emWoPORW7iWqeXBzeDBnvJA2/4strDzp1T7tS/lja3ojWfBg0MPIce6nhd4QQxbEze
HopTaoUvZbN4uLV94Xe6BnO4YKXrky8WvOnR624BT3YfgtsPgCZ9EFEyvF0y0+syRV85borBOFp1
EphKEzQKTCyzG8SLGnjwL83xzvJJP9SV1c2T0c6HZsl7znAr/bhABOrADWp7r7t3BekpzhwLEAom
M0ieYoWvctqSRFa3TJxyCwTLcf5ugpYrqoN5nB7sMoHD7W89cgJof/boVWW3FOAGDvBTruc/S0ZV
eopODRk750Rowu8IuuwcrdLguLKwOe6orZlt3HGTncOPzPSHKO9Mw6f7e1d22IFwoV0NsBMcwybB
ddT/l0QBMZjV7mmtJn8234XR2TFBs6I7f9+YdMnA0fB2ZwYDRPrtt4pthsCjhfPHjaCkVYvypary
nVGBHzfsbcoWLO9QXXDU/UTh58x2O3FK06axXj10GKFy7JKn0+x+UfRjX30y36dmoOa/h+0xXXyr
o/dIuMyHGt6VTC9P912WrS8QPgIUOnihqnHr8qD06zLn4N5GtTyWxas+VofFy3y3eJ12NVZlAQOf
GyAi2lMoRG4ScRVCqgI9KyH5iI6633jPjNXsfENZOhGbDT5hxjWpyt86tGheHc5Mml+GHnGoFKB7
kR/rVvWzUWtxKz8YBe1gS5l3DEtXksYbE7is4083pGyAak0JeQyrbgDPwXvNek6N9lSi7jw7RnD/
s8mOULBS/xjbpC9lmLUuDQXqgVlUK18PdoIG1VQcnfBtl5fHXNeP9y3uuLd9FRRI02uKhUUjP2VT
fWkj32iTU2TOF0gcdtyTbcQr97xNZuntrNcamtQXdSrfl8T/NGeP9/35kXh/2ocU5akli5n6bc2m
qLwWFEBHy6jjGeeXS1ENQacU3I/UWFd+L+2yTf3cRVbMVwcNkF+qdf2hWir9L7Ng0M1PoEGsGeiI
h7+Zzu9eiiVLUiYpluRUr8zYVWE7fYu8tkh8pwvVD/HsJKEYdQhfhlxzQzb32CbPSpbPOy9i6UZD
653eLGhuQD63mwDIUpYNqFRfIgTleVJF/cOk/UopgTICs62IcAjg/62RMFojdVlIHUqY+foKQL3x
VfPL/c8kjQTAzaJ6x116O8NQKHlpWxmQVX0KkzeJsy7Harb2COKkVhwVMy7DoD9d21RkD80y4UXQ
TQUcv1Wp+E3idof7vki/ypWVTWpKXS9LEMLkKep9zNK3Ttz6fbxzXspsiGEbREQAAsD6ePtRtEEt
064HDdGU02lV6+eCmkjXzjuuyLLBtRnx51e3mnlZ4sXOwWrmScHfHw1dkDvl+qiMa/VGmdSLbjGQ
f3/55DYZ4WbaH9jVtjmuJV3XThOwg9g0DqGbHprUPOhq+eINKrpBO8SPsoWk8oK0PGhUWk0iZK48
dOYyivKel1VTvYBCp0BhHZW0+gWfeE3ThgcRxQG8Wcc6MUqrGBU+l8V0IsMyiBmW3ptRLS51tSdo
LFtAACKM9TGWxH17Y0yx7ZDXos7RWM1BOqKLkpxWg8HB0D0Yw+v9ryVdvytjm2s9oh88gVbQKCFq
vxqq6ZPjD/bO8smNuKIUB9s748C3HymtvGyChge+W5gu0jU8J6N1sNRkJ9r3zGw27lisSxe1YKAn
Kw1q5nDcojsne3MVe1Y2EVctDFY0Mc6Maisg7HPS+uO8U5YQf8n21GMk758VEz/iKqyXyEIJuMGI
a3XBOHSw4+8046RuCI4aNg/FlS28zJpCqwodEdIpdCfeX2mawXyyd82TWrGZjWLAmL7OtvWglU2P
uhZ+WOr3sn2OGPTivr5zpdszsvnudZLDepi7wP0F9t16FmIeu0MFIiP/9EUcdBl5plHs3ZJEaIub
xPEUk2i05/LQphp3jpdxjxptz8pm76cIhrhdAZSpiH83hu+lcUY2sNlTgJddvn+IkjArQAXE3FxL
IzeBwKvO8osQP9O9QK1RXJigs3OQhjD+yqFx2D3x5J4x4PU/Nrf3uHbkAYP+Qn7prPJBj5+y3jsZ
+dmrdm4isoFOwWoAkJ5OlyhT3m6dvoBkFWHU/FKuL6tA9kH6pnSPeR8YYoBV9TvzW71+aNbWbwzz
eD+dSusIPOV50JiCJXXLYWJnqtZ5KVXf2gyh21bzs5ksb52xOxYgjpZ3gxX5QDG4U5Y72U+ywPBp
oUzEEQVsZuv3GmvxMs9Nfkkn64F3vjk0pzx7KNPzfRclxxN2ELBjthLQmL05MfQms5bKafPL2JCb
iqQffd1IX9o8e81m8DnNHsmO3LF/DG6fo82q1GmjYdA1lY+z2X0ZJ+exXKKniov1TiqR5F0xB/JD
ulLkxU1yLwyj6SqTz6fGv6/O4Lvp6f7qSbbejQGRy64Se+7mnTH3nLcrDPTDEQmpc1Q8ui8APU52
253NPRV0uUcUeSjgUrnbQtPrtre0XBeHYmR/U3TrhQHMD/d9kppgfpqqIPRqDLDc+jR3atgoKumk
nIuH0bVO8byDYNqzsEmLaCd6YQNr48Wl20uBsw/rnQ8vOUNIhf/6sInqOLGNAkRRfrH114Z2Yd5+
pWK/Y0RSDuBapwJso4oKvF6/XahIGwdTr+v80obv1vzDOE3+6g9LjYovGrDhztVYFmrX1jbHotqq
o0njAPSoOopxFdTFF+9BCN0KwSFzetUW9b2lxw/3o0GWAm+8FB/zKsRnij6prWM3FWSqYalDWdsz
wjhayUtuvcsX7d2SeJ/LybRpe4TFjtuydHHt9maHzUufTyVwt0scPqvdN8WkegWBXbRXuJXboUDG
+01QwWzcTMYuzmsDN02IuNbO182Dkj+V1h6MWxaZJHSkmwAbi1nz2+XMY6dzIpHXma8gIWXO7w7F
JLfcSxRSOwLMLGZrBaD71o5a08SGsiS/9O5HN3IPg/c41XtjALKNLCToEV9mXJ5e760RbVHaUOlx
xlCU8lA0lKeU1NpT6ZEdUUJ3gBcowUYn9NbK0pd6pcEIeuk0+xBOr6H60mhPbTEe9D0gp8whEgdV
NUdFi2UL0S6UqXSKXssvXl21B/DtcDJX2RLc31OybyM+PXYY1ACrfeuQsurWmISgtNMkn30j/HPV
k0PuMSZ/345s4UDyGz8qOWgcblLGYuR23Ot4U2hPdZs+AAi3ozPwy8DL9t7UspVj2BLwA9+Je9om
p+dGkjWrNRaXrolOtHdFBeS+N7JVQ7bYZc2gAwQvfbtq6WB4UytyuiDGEZ2Plin7nWeULAtc2xC/
4SrZFfU4W0ZW0NntvnRZ8VQO39X8Y+TkO1lVulpXvmxCOtcVbu3x//qi1Itf7nXCZZ6AgARXRc1G
BPStJ242LEPGpPRFD42z0iIL3sWntf8cVnsDh1JLkHQBYLeF+tvm+dEUVesMGpnGUD9VzYvHvTwx
Et8rnJ1wlgUAIHkg8j+4zLcd5djrQ1Mz5/zi9E9dYjzyZbLdvCn7MtdGNutWtX1Wpz17M7ItrvZP
Xb/HbiZ1A6VhUb9FPHrL/DuZY5R1THdf6jKqDvnoOsHsNh2UDqn3C4kGMod/TG0SgBFpiq0XmDIT
9CqH7yLSvGk6/PeNeW1luzHNIRyHkSWb4I/qGzpr1rfdiVNZLmP81hLCX4IHZrtj1NBTyjUtLl67
2mhKttPXLqpdP45V5XUpyy+jPeg7ASeNbPALMLYB+UEe+nYPQTPN6FueFeRpRJOZ1m0zKBjL8WBP
3+4vocwSTUmdT4W6E0DBW0uJEitNVTI7plmIcZRwVr5C6AIrxc4UsuwSSWOXAUQQuSBmN7cCoJxz
WVtFIR5E8/Qm+1JNb0CFBIMhNFOD3TKLbDeBdQdnADGdIES69QsmhqU03KYgABd/tU1/GD7dXznx
izeFHHFOk3doKtFR2nikdxC2Ri0eZU3oD1lzLO0/kj+hXXJR4dqf4ZJeh2mSie6VLRBGG4+KlTtB
XVTYC7uXrohfKwpHkQppe2or/pz/FZXfp+SkwYB/31FZiFwb3gRjOzJCWXQY7uL2jOqbvyTjKSxe
819AnwjmVJDFTJDD7LTJ5/CHrXMHDBKENJ4kwTI8jdH3+87IciB3UiijKHFAeyT+/OqcNaw0doHZ
FuD4o/XEvU8LWsP5bi1adLxvSRbxgjOHCKGQAv731hLEm7VWjlhy534CE6aN3BwtcB9eO6tQ6ET9
8xDazcPa9NrnddR/oVgOdE/I66jcXAHZ3drvIyV3qajy2dw6cOEoqdbA/AUA1I2RTQZW3ImciUTK
JYmmcxTNh2l8TVz9ZXe+UJaF4dMG3iL4vbXtJHmeQbjXWCEzrjHiuu1z50JZrCr+cedIkdkhZ4hy
JlR6hP3tqlm93ZXuaJKn9OgQlx/D5ruZj6e+gyNofLgfIRIib12Hf4tWBmgXaFw3wTgWyZiglSEG
d4eLM9owT7RV4JZohPTxcQFDBIRhPk/et6zLTvGkP/WD9Yenz0GT7RGHSB2HncLl0GHAegtlU8Nx
GvQ0Li+D+jTFxmlAacEp3/TW+3AyH+87LrHF3YC6KlkTqvYfpderTZhY8+I2Kvy1Su3Z75pFhfUs
Kgo0ZUE1Ol1RwaJV5Tv78UfDcJOwDYHBEckTlcEtY5dVOH1iRG1yAeEWhJ8q61TY/uz5jf6OWbaj
ZyQvWvqcK6Ov5p/niYqK9rtWDceeeaJyT0dZklT5MbxchdYh43SbOLMnTxmsEfJc3etP5cnqYt9W
zkmzN2IstyOKuTAZkVs3dkrLitVSh8x8DtPmBAiu81HVnI+6qU4PYEWbnf0jQvanRSa58g93ip9K
U8wNJg6zUYgSL+8nlETj5FTa+U78SA53CDL+NbJJbYrSTavH17wsA+MMaxaWh2G29F9xBUZq0T8D
1GtuagxT7XSx2U6o87Xl2dFfiho2gT3WUOn3uTKyufXXRck93x2pbwFKTj+ExjfEEYydx+WP2s5P
X0VsNO79PMy25ZJksdBRDCF8j7I4yLSnzH6XmMq5tpZg6s33sNVAWPqqlR8X9dFj1N3r5kPYdAdT
fwtvpt8evZlp3S9owiOP2hoP7LKLknWP1ZQCk3lnPYIPOA61cgy7Z3dPeEO6RFc/frNEsPmttebw
HUbdeMrU47d1Cdw22yn3yQIXKjghSwO8mnLPbeIvKj0aexMKYWU4c6gHWcadsTeD/575xGwwfXlQ
cezKWytzoVHfFlZKIwjzJ2+FXesl7H83nQ/3DUndofLCWUn5hW7ZraE1Vqa8GzBEYg3s4susPSV7
PDKyNM5h8Y+NjTPa7MAAPlCbtawV1IQbfW37RD+sYaGcLahYDq6Q67nvlywYmEoATUlpwfqJks3q
50nXc0asKTP6ffHMJGHlnKPTfSuy5p8BdJHczFMZVfBN2lTmscv1UExy29mZYufJnnt/VD/kenOc
C4N+zlNrvZrjwXEqvxz/e5vixrrIf1fn47jAepg4TMgnZejn3V+xcb7vnyyB8nb5MUYAYEzfBHtk
tqOa5kx+Ok3EHEFe1ocYQpedbyWLD+7zBDrMy7T6NvHhFXPYRRGYdYep+xaA0KwFs+4EJgJM67xz
JkiErIUn/1jbIhbtsGw4kFrm+ZSTlX6Ghu3IrOJDPfiZb3YJgl2OTwG3XA5wDvxmTg/UjO1sPAFj
RkPqsOyW2uS/SMy2EEIwu247nFYcF2o8lAQRQqN1mB1WZryz8I/YRULx2Xgu/5p16EzGE5TNp/lZ
+01dTpEmaJhy5Kzuf3Hpt7j6LZtv0aSLguorX9y2D87696QwwF89VLZfZ3vdKVnq4UpLE4zSBSnO
uI3emBaJWQgKuiUqDoJa1rKDXZlVGV0M8OF/rYhfcbVHcoM6ujUx5RGqr2XqAq3r/Ux7VpqncHFO
YZQgm3JwvA91cpzrh0VM20/jfy9q8BsEspv6s8cY0+1v8JJ2aeaVcQnYd7iI6PpTVz5NxV+qcRnH
L3a41ySQJT/AacABkDpkoGljz1rr0istfKYO2SQUiXPkLtGxYILifrTIig1Q4SEcIOob3AU3+S9K
61Ch5cuIfTaiA/dbozmBqOWGSR14I/AxsiEvg992zIqjfHtPoaPJ+Ui5jWXdRGlhZKmDtJEg1fVO
zZoHSIiG7VfkabRLlnrP3vpRK9endOd+JF1X6MkYk+UGYG7bFXNYJmlnMbShOr/TwA0mRlCA9D6m
uwztIvZ/cvDK0iaza2pcG/kEGZ+n/52iL50Y1dGy0Eis3pRxdGhjk+bq4vcR9Efr6ttJ98ANfufd
Kcv+DmqcdKn5D6oJt2GrzTaD/0IeOUysb1XdTkGspM5OCIm/ZOspw/GIM/LCBUWy8dRJKzd1o5T9
6aiPiylK2v78Gs0aszejH3Y7PsmSDgT/jgAGEkBbQl/HTVLRPmMrTkYSlE347OX597AN944ZWSKF
WR7QMDVhdv1mZyx2FHmZyiRRb7QPljYeiuLNChFKE2jxm3y5RE3pJ/Zb3fsEX0k7nSKg0p6GetSH
SNtr58k+JPorVKX5RaTaTaadq0ltIb1hANWos0fX6dNjEnXazs1YbLrtlyRMkG+D2V5goW7DpaxW
Y6lnE3byMTzHuXIsExBBcXdAJ93vy6euGV9Tp97JrT/uIFuzANrR32IOlFvY5o4SrryarAqzsfeu
sodDCDzfKqonlVGS0ln9IhI36ALK5rh4l2bPCrcKWLQQjTzXRT+BdDR9LvQwNCVPVuW8TadjlK8n
0zh3UNZozM7qJyfZQ8nLwuP6V2/2Vra0CtBysViw9FbHaHb9MP+c5EGf7XWlZF//2tQmWWpaZWoT
kKnL2r7W6ycz3uNDk+2pKwPbGxUzh8grUDG9xKMbMCzk1Nlh9yCXG4HACC4GUD/bpykzNFZWeWRE
phgO4thWqE7k2s6FXrpW4IoE5SKCSdu5gpXZjzELf5CgumBykkDZYyWQ+nFlYROuSqet89zz4SsN
dMVkB258qZCfuX9Cyq1ALcw0lbjAb2oSQ2TmxdDxSZzZOYzMtotH97yc71uR5W5or/+xsnlxF0nY
xJ5FZBXrsx5aB2/6Rnl6RGRB1w+lGu3Ql8iOX0TvDDhVuL5zl7pNMNW0zGbhMUqVlG8pQBRz9jxA
gEAzPtpZPqklWrVUwiiCQMF5a4kfsVaOoI6Ih/qYD8urO4pK/NPa/QJgmRGWfy1t8kDShlnZhXDQ
CLaDhdPVmz7u8zBLs41Q04V1l6bJ9r6UlE6kxAlh3VXjIdT10+IhAuaO0UPVx7+34V4NVXYUiOrI
/9rbhp9jZ23vhARGDht6SZ+rsQIr/wMUXW1mR208UkL6hVBEHA7hVaHtaW2SXFJlRZMJlpasbD1/
jlvrYba7x7LMar/Jo+QwAS0953O6dwWW7rR/DdubnRZDgTAnJee8LUYmhmfd/AY0dScepUaY14Iq
3BAD/ZvIT+hbh2sIcUroGWcgHxkP1s5+vb+E0iBxGIQXM5/0sDc3liiMO9C15Ax6G/5gpI/z7964
cjZWZy/bo6iX9TTgSabyC78tkIzt688sw7HrFfKgWyd+rK0PcC543N9H2kO5j+pe/Kw+FT48pfnZ
sY/OHv+YZIuDPgHdhKe8y7aVmzgyFM3KkSBIlZzHdVT/0cQNNGQIEIdRtXNJkRoDsgVYlSqbuj0h
naGd80xhXG1Sl/Iwt/kYVH1hHFwGsVG3Rhns/qeU2oOxEWyt+J4/desz15qsqWekZzaAnY/aU7F0
gbqWRz2J/75vSxKbQM+R3BNshgzrby6X3VKlscIs3kULeewlg6/Nqd9q2fH/z8xmCxSNq9cqe5yG
G/i9KJ+pSjBQcjDrMN15kkguAYimUAwV0+XU9Dc5WcmXsRgcQNntNC5U89xTE09/3ndHkiHJ+gxC
oT7DQOZ2HjmeotKpLWDSZoM0C7faN2qUHdfqaHTasUqKP5kO7ZXv943KPhUdS0jsIZbXKUTcHmsL
Ks6Il7vcBEECZ+3nnGKlojzeNyK5FFC0BnTMGxlc39azwm6dtOedcemjLsg8/aRGv1lPMZzAysd1
rwIqyVngKsSeYkATdtxN9i2WwVbUFWNV+amAqjP5bKShP6VFAPDgvl/SxQNHClhNMJRs93Bf163K
VBl+pZXhR6GinunqF0HdLsvhvimpV1emNvcqZc150NRsqYQ2nNp/nqbfFvddOzh+U++dX7Jgp0Ik
BMmgU4Cb5jYmhrEe8mLCLS/6bbRBpEBted8bWZGIDC/IPFxUvIH73ZpIsyl2JoNUy8iAH3kNV8OF
DvYSZLniJ916ToqvFmU5T/0FlD29U1VkJdFk3LZRjNVN56piHKyJv9fFd4RCXPPpvneysLgysZ0W
GVGfGFKbydqob+tAS2y0CsNZD1wrV3fCQpbVr01t1pHeVow2FtO13ZJ/yIcZta/qKUm9Y/ILrTTW
jdOZjUXdcnubau3CyysHp1QzDSo4C53qqayiUzLsJAtZ9DFcLaiQ6NH8JC/WGtmQZiUEzSPcW/Bd
KGlxvv99fuSbTX2ABwrgEiTTBBP85lrj1ZMCV7cYSMn9zuiO+rGqAjAu0YOzvp+S72v5mNKwQZJn
QoCl/r2H8WUNmvwzClp++pRGjxDix8DGd36YLHAgzwHFDViQNvVm4y2L0redy+9yXBg8lG/z/wPb
tqy1wCEjVKYZniJzbYyEkY6iGiKWl75IHyL9eUmnwEbXqSzehWn0FBqh6msgKubmQ9+6fvM+qw7W
4pwrLTsY8W9W8qat99qBsm9+/ZvE0XhVkZ8aY3ZGxyO7lQttBQ200U6dVnYEicYfX52WEm25WwuL
UY8ZSnlAZJ3qWbffx8tXLW3e6KXxtjXMR/j79kBcsozNyJOAApFKf9IJy9VVHyEKYJynetG05lQ7
XwdRBSve2MXH+wEt62jwghN4ZsTWiB4RWFfrNyuFZkcZ46ehTrya6QPXhQCpg4dEdc/Z0h36mvLV
8DwvZuAmyWvZzS9u7/4OJuh0/6fIEhLummR1RtXRc7j9JWaY1fqskJAG49WKJ1+ffx9rOH9+u29G
pldqUt5DK4JJDjLg5t6itSa6Kg6F6KEx33tW+9WL+jdmjnbCmnxwzUOWHcvIT8LWOWit/XDfumyf
crvlkiHG1smvt052g1LoDRQdl8w4h6sTNH18mqti55CUBdAPxmzunZZ4pd9aiYzFsCAsBryQjb6d
NgoIihKMOpC5ejT/jjtlp1ordQtGCHh3+H7E7q3BOVbMOdEFjkE5NHF9Qlrk2Ng7Deo9I5uNqOlT
BM+KCbqAouvIWHnjfdbdnSiU5ROwwv94sslxqRqiyUI1/7K6zxXE30u8k052vNimE0/JQlKVldAT
faMWT5P9oLkv94NM9hy48mE7NWmOMTDMkAhfB59ScJWcOssfD+Xy3XDfx8OOQzsrtm3sKPY6TLkA
fSjjE4Id/r5YljSc//0m24vXGocxRSf8sRHgMJiShzrqazY8QYm8s3GkhQSKFTw0AEjqsPffBnIb
l7EdpexPVaGGPuu+t+oo+Trn0aPQ3y6QOv2BymCcF6/J4NDUzs829MuuXYx+n+3BC6RL+++v2ZIY
urMe94tLrDjJiDT87Pxm1sZe51yeEK+sbBIieJnYmgZ8VoxP6WAew/RxSQf4pY+UD5PpSYvHQ1Wk
gQvx+f1A3fNP7JWrw6eaMs2bVSxXpXZcmo9LoRz//yxs8u1gWn1TeFjwys/F9KZS90qu/5eI+dGb
E43NH39+5UObIIvuCQHuSc96NSgHbhBBMmRDEtRzUWoHV60WiyycLZMPsfT0mmounMhZ3VigiFTt
ZdC1MjmHJbT4R69PqEN7pbE3HCcDF4FhpmEneI6oFmwSmzomhhstEe3mLg9SGxiK95wqH+bfevB1
H03P12xCGDY4Q3t//xuINd7ema8tb/aUra26bQhYU5uFARAgP1xO4dQcRuXbfUOym5oN3zV6xgBB
+c9tOBnoX47DDNwkTtbPyxQZj045i4dhrAbNCK/GAvneyV3avdu31MMrw5soszovV0pDsKzrhZ+k
huaProfwt/HEZ4+C+15Kszu0u0DgqfZQgL/1EtLZ1ooLms59+JfHzTqZ3i36JZpObfQupTZNifO+
QemyXhncLGtuaQoSwBhcuukMAwDV77czwy2xxnPOsg7x+guvYAowP+gCAUht2UrWBsoiCsVsqe+p
UT4tWvfJ1kAN3XdLWkmA31isJNhsXnO3CznRFlqcCjMlGHh0aGL97yo5L0rua+0LgEm/auj77jVQ
ZbHCJLRJR5D3IzRJt1bDVg+LzCNWGMpo+9e6ftKqyB+mTzveiay93XVXdrYF+HRFlb1NsbOUn1qK
w89mUMd+ksMAFSRvy4Pq/AU1vM2xdt+w1D8wPOLtYvGqEIf5VT701kRNnZVV9dpXcFje/BkKbGfY
uQvKrgQOEGkTalB4JbfPlgUEQhQWPT0oC+HMIbDhYfQOa4TC5U6lTprghV45fJJQsVPlv3WoYkCt
LAyaasZ7h6F89zTRWHeTT7OmnUZXD3g8+QNNUWcwmSUIwuzZKr4UYJnvr6v0peYwLEe5EGQCN9Tb
35GqhT2nIS5rEM/XXyP71NTHcQjKPxL1c8u4hL3OvocoSGFdVuNprxIrPUAY3xQ0E5xydE1v7dPO
yV1rFm2j2gyG7G9zmX2TKbpyepi+F+lpgt9wetTmp9n7uuO69GtTbxCqjqjcbqetVTdGAyimvaO7
o08wz9WfCZpwQB0U86Ea1FNfIGZtCnwnGz3ozVe1b/x1qX1B9LLH2CS9MIFRE+yfjGcTG7crkfV1
2yo1DVAopw5xq30wjT/H6EID+HFNzbfd0PhxER2r7/EenYIs919b3lzVSs/IrToX4IisdP28RTy8
8t4nPXRuXpZNxzRHlm+iI8QET/bn/a8g3dg8y1EkpTdjbbMyN8So6gca5jDL9O5z4iL88W7eG5WT
eSg6vSjyUd1lcuZ2bcsqaW1UYUiP7fgmSsonvR5Y1eZDE+scPP2XtdX+UIzi7/vOySLs2uxmc4Xd
SuN/xax+7ukYRnVxVMLSD53muV+Gna0sdso2NdNNI5I9pmCtLUfeYhtK3a+sZFZ/h4OtgtrSSXby
v+zQZoKCIVSxZ5kWvV3HzszjWOG6S1RGQWX8yVFjVuUhS48LDO1ZtSeBIJOn4QgFckypVwyyifC5
yvuq3lT/0zOvrSZIui9RA2FF06HT9eo9DLlyqmNeb82RhqbfLclDo/O66tejW7tf6ljdeQJLl5gW
N3B6mDoAc93+mkFRc1OJ+Z6G2fqK9jEzgMo5e8AYaSZgLgDJH4MRQZCHt2amJa11JAjZEwlN7seh
z3w1c4BdjYcxPYJyN+sgKZHe3jlkpe6BcBdzxnTGtv1mxF2sIu7hXi1GV3CEWLN9mMKdMJV6JwDG
0CKJYeYtYF/Xej036oF+WJJUb9wSEfHMgOTfC9X0sV/1/sTb0Xiz1Pyvyv3TmBq49nkSv7+/N2XO
AgwSnW5ISrg03S4yBLdWS+cZ1iknfRhAta/zx1LZ/ZayFHBtZpMC+nZMPYWH22VcXqLs0CYTon2N
b1gPjnOs1qOlGM+wXTVrd4jK+E/dfAjNZwUO5ErQ8PbRw32vZYmQiVCwpUCEAbNuInjtlXKaGlJ9
0TlHx/u8zO2bygF7aDOo2UVvHb3xm+oX5svFHOo/Vs3btc5zO18yGCgvtfO90MfABVywfnJmwy+K
NSBDBve9lB0qAKC4zcAEwLGyWfSlm90+0qFe97KPluWeUFNzmzgY3Nf7dqQxBFELkFWBYNu+fqOk
CyN3IR8o5vdYgR8IssBe36s2SK1QVQa3iu4Hza7b1YuoHPZjT/uz6vJna/hGJekUrd/uuyJdsn+N
bGutEI8jsAQU6RJ14deegpuVzF9XW3mzqiS5+7ake+LK1vbzNEXTDKIjbjpdsDTfVZi+zJe1OJRT
u5NtpPF+ZWpzqSq7LBnUtELwdzJ+15i3LuzhOLfmo5OjaaCaj244H5N0P4dL15PXGOhGCJfobt1+
tJZxLCcSgjBjfzTjV3UOVPulLE7u+K6MvriQx7vrs+PEiAE/R+ofEZW+inv+nO9VEaTRc/VDNjve
qj19MkXzvE7SQNM/6nbm1+v5/heVeouSLZI+8JEz0XHr7bKOi62MLHPUxW9b2zo4bXeKHfOrEBu+
b0rqz5WpTfCETWVO40jwJN13tQatF3+r92YbRD7aXqXY0f+4s/l4XgbGKhI2tCg6MMVBZdbeCUy5
G0z6My9NF3t7Clo1gGdVwJ9atQxc5VvrVj5n+q+s1b9GNo/M3OuLemAPXNz1VVCdq+PzuOxNR0h3
s/2vkU16moplMROkUC70cdFkO9fK/yHtzHrjRoIt/YsIcF9eSVaVlpIsuS23rRfC7ba57zt//Xzp
i7mtojhF2INuoB8EdFQkMyMjI06c80mhfb0gs1SGX//EIeixeLRRYVmXOVR5mMEwsM8a+Ovq5qWy
dLdJ/+TT2CS3gg0FgNpq1cYyU5SgxKGg+Fz0uT/WzzNo/D/w5I2R1aoNcT4OkciC4NcfXSahhht7
KoMj4k7Ojj+bu5neOm1YJtigkVkdziYu+kAbwWQ01su42D+k3VHWzd0MLS6jkb9I31begAYegsgE
I9GKZsb4DHlRlX6+vmKbJRPnPyPvgFRWZOp5iz5GboVMQkbDo6Ln9wW6GGHXH+O8e+qINgwgPkhV
Smn2YCJBDmIj8lMtPI9msFMt2gh6tNM1nusIpwlw4eW6NsXAb+j5hEXf30yynZygeCz9KLNmd5T3
OBy3VHcvzK2CUqU65RBOfMa8Go9FQ7gY/1EW+cWWx7+F3kOU3abWrdSiupLnB+ge/VjZiScbO4mB
AwZY0EwwYV9ceZyakTxDHQW+DPZsABnWfNCDwt65TDYCyoWVlaMtsid6oQ9i6OQnXPnVUUGJlNZC
tYfX3Co+XVha3Y1kNn3S0S+CfOFjZD5X8ej32sNykxpP8Nf5eonEzUMHGrYfdo7/xkP6wvLqTEpT
oJvFjI9lgpoq1PmG1HuNvBxQhHxKpudo2lnU/4evGvBeXq7wMK8swsFly2kLy25s/pVynYUVI0O8
K0+pEh9s2BPgPn+w54+TqT7m9R7adyNA4K/JqBkISAc41eVZKaYEVHEKgf8y5H7a3aVAw6Ts4/UI
IaLM6to2mJcTCF8LXil99TntKgNLbdM0i39Ch9I8B/p9ZiBFvZxVEtrc/HHd3K9psWv2VksKLXLY
yAMzs1F+HIvb6JzeRM995vfjB7lJXdTgLerU6qeZeUGFASpg9+2/ivEhyLzC8MPRraaD8kE6KXtj
bpvnVChGQsIHz9A6mZ9AtyJJN/Pe0n9SLS/tHc83TygAENFpQEZFF5HxTVVGSnq+dSTKQJNyH42f
Y/iuIz80foJU3oGlb8HDAJuQQ4PeYapqPaRYqSEFg5i3o6IAQft7zH1F/6x2izs38Mjln6Bu8TPd
Ottl6A3msZg+RMaxbnpfIts2zdc9gZrtH2Qw2iPomwTvz6XzMT80mhx+EOxCiIyalZ8+MnnKdORr
X3zMsvvacujU+bAqxvqL6lf966LfRBCcO/kfyH6J3gHkyXABOfA8Xf4WS47SZY4ZApqAxRrGV2ev
4Ld5bt8YWJ1bJeGjVAM7qche9PguTAaaPZp//SBtnts3RlYrujSaUjgTRoL2c2/Pp7GebjX7zqi/
N7r9ddI+Z0xdXDe51abjaCgOxUyKizDjX64cIapUkhyceVEhjZJROD2kjmMdVRltG9npuiOAmsUN
5YleqC4Fp0GJh52YvOk35E0wVdHiN9fV1Nwc65F6KvGq+qb9zS468EwsZMAu2uLZ1vN1lzeDAueI
Vgskw+9oxwK5jBptolgxdA/hQvqs7O3GzUvtjQWxmd6EhUHWgjBH3ubMjPSH1Oh9xHbcdrwxhuIu
fZrkrt/5ipsLKAr6DMnQ2l0XStO4UozURihQsNkm2be895TWK/4x00NQVB6iX39kkNq6KC3x1hU/
6I2HSZXwLhFjpJaBkGyln5NpOehJdghzyUsMX5cPkb7Xmt+qmCI0r1KTZeKTQaDVutZdEvVJGCEf
JDjD61yJPWuqTL9Xs+CU9/B+dYu2QLVtnRrDSW5Ua24+zk4Y7+zXzUMDRh36WJC63C8r9y05a2kF
sd7cquZJKeWDov0cjPGYN89N/6oE5yjby/q3tq3g6OcpJvqla2x0N8t9Y7cMGlSDm+jFN3U8TPdy
P3wtyuF26j6o9FWmz2HxEjKIsMhAtPeGzvZ+wSqtGAOn0ycoTM8QjbtR/VM1v14/mZu5GROjVMUB
gFuMiVxuK71uiUVC1tfsqh/pUFSuNStHJmE8qZs+ZFaG7qZvRIz6hjdtqN6phXpz/SdsxXmQq7Q0
0FwjKK58VJLEqKdKhKL+WxFbvugehbtAuK3z+taKWOk3xwcRFdy0CUFwoUCdUzFzWbvqvwpUEXQB
5MbXrMS/7tjm4Xlrc3V45iSbqrClFiwp0ecCVUXAM4dgkbzcVG/URvZkuCuMAvpWyHYmyB2u2990
mZMrtDkZH1hzR8RFV8qzEgDiWTK3kxkrjQ7N+EULX+XynBv1kVbSzrt085giQS0opaAR4rheLnOa
OqkRtTLH1Gq5S750k0OL7kucB3D+Lh5vmmBcnvNh9K77unVQmKbSBRCa0bRf2/zN57WiQa1ni1GW
MDUF2WOs7z0jthJPaLoEkxXZF5CFS8/ySO0iKaSYWeiTn3VB7GmZRuaj9sthJkSSEKZ7XbGtZ/5b
m6vDOYzKjM4vx79yHjQpcfP4cz/V7m6Peuv2fGtnFVy7heEtu6K2taRHu/48/WuXr72vNqObDe0f
fCkdSiOId1Qw687KFly/mjwmNL/68qcU1K65N96wFU9IkPkHUQ+mFFd5ozNNjWQtlDeXv5L2QUKX
O+7anaO1JSEOKA8EB6gJhS23yn4TGaE7J+NR2cWdehMH9uzPcdn5hTNI6GFqyg1wPTgFitjxtCHr
fWvs4Mg1asNV7aZ6zQb0eRzbL8Mg8Jj/Etfq3BymsrG9AD1Nz8nCPfnTrYXh8iR54FfTqV8F2rTX
oiSW0RhjotaDdtC2XXPYA6FtHURuE3pfYswc1drLYxL3ASCnKM7OGWVSZfhZlH8w7S2KiRxzMbFD
PeHSgl6QsNu8a8EmPje5fhzK0dut+G2diDdGfsW5N/FkattKj2Q0K3jFexJJZN6GXms+cEcJaNQu
Me/mPUwCB0EjBXkoYlb3kyMzr9EEY8YQx2CdzGYEcytH471T1+GpIHeGebhbTpXMrJkUV7w2NVY2
jzLlGVE3+Q+GfOEZ/+/nrOK4MUhtidghJPfhNyp/vgz18e9H7LcWVq+gbMmk3jKwEJFAC8jZuNci
3fqGby2sInZkDEahWi0yHarpzimxWqHpLU8HR26OfZnc6G15c92prSPGrB4cBLyIkXldfUU4SIMs
H1ChMYZ7VX1WevjSpJfrNrYuBXgIQM45EB5wji/3fxoZTRMoYqeUjjcUo5uA01AcpK53LvOt/AGs
DVynzHnztFg50zdaNQ+FjpgGiiPLtJx0+TUxXqPCuAui0m9m6xClew+5zYNAYGVOnZsWOhP10j0g
wpIEUSnCF1B+yKPxXBajF2c6+mKfxmE5aPPfuZV6FmILZTT6gQNu7voCb930DmBWh5qhIQRGL38B
gXsIlCUQfkMGJArfjDwWiddN9t1sFQdpVyxuY6eaMPEKnSQb7vb18PSij2WpTogCN5KYrby3Kn/Q
P8xL6pmwHu1dkBv+QZbB/B+QXcgP1gP8QdEzsJ/xXSP1rKZ/F9P35ltVPi57XZMtO5ZAXigUq8x3
tCppkVr0mkx0JYp7PTinpvFhbtsXo4eRTVW+Xf9oW8m2GNBmqBy+hfcsXqkT29YgrLVWrrrLoFR+
1SLmlTaJQ6PO+ZQ5+XA3ZlbnlaBwkavWx1MK4vB0/YdsHE9oVoDxAqFiA6+/ZV0pjaz0CBpITe0N
1fel923yxH5vJG7jdDIaQJFVUD7R+lqdkw5do2Kaqvzc6NSPxs5t7dv6VnM8ZYGb+keR7iXAm45R
c4RqHC0N+PAvj0WVxPkUC+2JxCTZlf+SqthXHDFisceYtXUcRElFCLNRSldWNzyyJ6NVDEZ2LoOD
JCfHNFEL1zCj41g6KCjWOVUydW//iMRkVVH/RWtFcQG4C+nppXtqIUWhHSA0YClj8oiK3lclYHYz
cILIcceshP2/SvNjAGb4sQ+X6qTaU/EypUUE4/S4HCpN4eF6fS9tXCfMRAitVvCjNBBWv0kfkWuz
AwRMinDIj0ue9V4ccU6tQd3r128dVhKqXzGB9GpdlGxSBKaYn0ecZ/lhNvPdAH+9z6vgNEh7TeEt
ZCWhFXAl/PHcletmSaVosTLEBWopTTM+DpEVHAIA4uBxovBgqEp8UxalfYhpVHmzMtJwJXgeplGw
TY1Ne1BGNFyiTB7vp6WYjnK7y/e+uRqgBJnuh3vnHcdJpxU5Ku1NTnulLE9pWWkno4icY1qa2WEx
9PhJD4Li9vrX3jpgAK0EYAZwIvHjcge28Oov3YzYClKXj6GlPc3zl8aUS1cO9vjsN7J0kysO6j9B
gUMicWlKyWKUJgo2e9XcGeZzVu4d4Q1fUK4DaflLhfLdFHahhXa3hHziyvg4xB8lWEcUxav1nXxr
4ztZVK9M3uN03d4xnXYxc6GpMvOdIq4Z+zGzF9eYJHdWu9t6+n79+2wsGgR7JDu0neBlWpcDlSJ3
QjNSOI3Fh6R7yIs/kDvFBzSEuJRFd2eV2U1tkWZKgjdtWdmHVFMkt2s7a+eC2ggqWAE1o/56n60r
fjNffoa0LT/3bepq0+Ip0wsD3juha2ux+PxivoSi4ntRjrlmrK1gPtvRaT81tAsPlIbVHStb28xg
kzHpzzllnOVyH7f51Jf0oEpmAINvTvAURNZxTO2bMPsDPUZau1R+SNDgRdVWJwaa0lirFxRNpKq2
7hu9bV0r0vObWA+1w/V9tuEUbTXEQwSwk2LaylTd2FNUSA6SN1LmM0QKNYsGsx70LNftbKXadDBU
KMlhWIKnWJyuN49cIy8qC46C/CxqJB8l/XNv/tMs58KQ3VG6t70FDt/uSer8HbsiU1hdtcweUU+H
phAavHWPOJoCcYFpqMOU3c0cpQd9+OgU4/2oMMQ5hQ+l0fDWvrdMacfy1sqCEQQAyQmTQfVfOhz2
TkA9n00p3hadDk9R+XWCX0p9ue7hxhGjuAXfFwBgCtprEHDYgrur+rg4Z+rPenxgZEyJfn+kEBOU
zxydySUSzktX+oVcRbby4jxJr4X1GtH0350U21wuh5waKCkHdI1GKyt5aiBbKM6N8wC6bkHDom4e
dquP4qe+2w5vzKzSvSif7Cgxy1+rZdBTafc4Qbb84MGDMCwiZiYjppdrBZ/S0JhKUpyV4b6yEdtN
/xnCL3H55fpX35LGYcpHJK60pqH8ENvizXmarTRtpHLgm/SOq9ndAfQWot/xM1dsO9yLLDEeazcz
PiWZHx+X0DzbrXO3wDM2/JCdT9d/zqbXb36N+PubXyPNqtzUfV8g1K2d8kMb8vXUznP2Rrg2Njtt
3V9JC/3sd/W4sOrHUinoIGXOeOccjBRZguoPyJ3eGlnX44xFqeYuohJeFK/68DUwP0rmU7ynw7XV
vmAoD0Apl4mQ91ztFPD2amzpFKfpMpaz5Y4nvlkty4Ij2TBOS2yirl6cr3+ozQWkJmsInVcGAldR
KckrpU4g1j3H8imqajeRnpRuJ9ZvbAaYMSFl5yaHZHEd+ejGWFbRA2DU9dkfxtCby/KYgj0P0si/
7s5GTnZhalV/D7RCbqcOQKY9vUBmVt5blum2xuIrjC9eN7XxBr4wtXofRc0iq5KFqco4BJ/nunxK
zPuif23Mpzr9GjjVjmt79lYZutMAeKxtVnGWH8xkuI+zjtTmltqDJxU/ora4CffECrbqGnDPUUcg
0XXYk2ubthk0swLwcWmfE1l1G4k5UYS2Fl3z5yhydUF776lWSHuotnc4hbe25lvjq/PAyyFX1AqH
VbQEVcVVtGez//f6RxT/j1X4v3BwFTV5QYTzWGBDGUofvj0/NOsdN7ZNcBuTW2uieHEZChPInqtR
5zUvSMUe2zBoD4EiWTvvt63dwcOZZyPFS9Q5V19KkuemaWsDYCXlZTjraay7TXJs5/6GcdZe/uHs
jTDvWVx9Hsp7WtH0WByFAoozemFk+0pDXUb90na3af+xmPeejps2IRHm3Sgo49aRmIt64EMF7Md4
8sax8ibjfmnvw/RFLRRAq6LUvveY2AopwK//1+YqpKgxWaykO4AU1K9K+YBcwg3EYeQ7WfL0u5uR
Bx79coPKHUmasdophRrGtmTQvmppwxwVZXweGzn2rxvZONPCCg9WSD1Eo2y1U8w5qyctQz66qSck
KqRjMni1ZpzUQXHb8PvcA8uf4vvhc2Ds7NENJDumKS78emJSbV6FzGyK5WxR6Z5ltXxThl8SOHB0
GMJSIBBN97davyjkxgiVzZ8gGxwKi/6CgvKLVO0wbL2/kS5/yHoN2irmzqNVoqsPY5aJzLLVXphA
vL7W748+ZngeUlpHyYbi3uXR13KnQXq+pFti1W5QvCZ76OY9A6sFtaVGM5scP8z8Uesiz1hernuw
kZTgghgmFNgGqturZ1pqa33eWHwyNdJv0tY4Vu1TIT8MxVMy9yhC3WUTxKHzHhHQ+yosZgXwiTIB
8Ww9+zcbSNgNCuLTanYgOWn+VaWnPM4PnWz7u037zVVEN0Z0fsTJWK3ilChI5EzCWGS5lvREFca9
vozvrzLcEcUioLwkW+9oVgNDjZYIC2mETib4oh5gdln+fjZ8aWblCI8+8A3CTE5PVgyJtcXDbPR/
5IyAbAjGXSpSl7s6aaBh6YPlfyS7GXoB3w3//vUF25j6gFuJLWeIpzIdnNW+SzLKtLoMa2P+qOfu
TFRoyeEek/6kq69Gq3lh0HnRnDLEGAJl2tv2Wx/srflVbScF/RIHOSfXnj2y18fc/EtFztiWH6RM
cfPBlypmKvtXOzEOnVrfWNCQ5hKE9ubujOH7+0ewTFH+4WkH8dM6XtttaQe5zgnUT3XzPYwb5lt+
JIy67C/6+9rIpSlxUN682qYwM6SkxusEucygPkbh4xynR9QdvDz2Szt3ldErvl//1Fun761/4lO8
MVoFZjfMc56JYoKlv5TD3gX+PmkQXtng+0TKQN3i0kDdyKUsLzT7ZZkvaB3q+GMYvoT6jXmaXiRp
53RsRS6m+4n3SBkJgcNLa1ajFYYdYi0XNaybcPQz5ftknIz0rwgsw/W127rH3hpbH8UMgEabgxQZ
Sts19JfQCF307Bm1P143tOfV6jxki1wV+oxXcThER6ViyDGYJUQ8rTa9NXsLMoqe6R3LynY83A4E
qH0L4JBQPli5aDFRa8nTkJ1n3r9j9zMPu8cqemi/l9Kdqn2XNKQ+g4OMqNkAQdjvYyrYO2j7ivMn
Q5K9+ppqbSWVVoF3mPJXJkri9qGIfl5f2s1QQ6mVi4dGAo//yw0jL9DMaLOanTXjNuke5fEo139d
N7H59aD7QfJKoGzXJUEzkUM1rDWuHxgPogdt/NkwxlbcaPW/tK2968Y2/XljbHUJLVNjL4FAbhhT
6HYBugORN+7J4W6Uj/kwEM4iMg99DgzVl6sGMbISJypIDQvptbj3++BG08+j8XWwXjXLrzvbY34/
zT4KYcg/cfA/06s9oQfw09k9DlrRiyBEMaXPbTPsHDixrS8fpviH6iRESyAY6MNe+qeVCNpJAZ8s
VvrpFC6a7s52o/hK3kDBVNvaXod9gxFLWKQxozCWwUlbJasQL3djXNgk5/ri9zX4ORd6s943tIcR
BU7uBQ/1IMd4TkNqHCnF8j1l3c1t+uYXrHxWmKcOpZ5fIHuj8XeThm5SnLI7avRWshemt9f3P29X
p84xo5E7PuAVtDBfFf2Y0r+kgPml5PP1zbJ1+TCkBAUqCHNymdXls1gGXcIuyc/Gl6i+LS2/tf4u
4vnJCD+oXXdQa2ln4/wKiOudAwUIHxMQpEZN+HLnTKrBDGcW0WdwGv2uHbXc7TQhKzcMI1PBac7s
qrkcSb7j234uowN4UunG6dr+w5hWmqeUQ3U3doH0qXSCb4WV95SSedobNTolBVBnt2Ao5SB0OE5m
0dt3adRAcK1PzoOtxM49DfFw5+G49bFgeLZ+oS55ia9cysJSamlGZ2fJbo+WBgSyi71OTg+NvTcg
tRW90GHiJSDGynjyXK7eYMRjasLbcjbayVUbWIdqV5J3vtHmq4oBQkGDDhuNuVaqlnWU8UIBZ1lC
NfCWcQ79yh6+6sUSe045fkvSPjsqTebpeg6XxDAfru/K7R9Ao5+pJUDE71WLdLNq61Fi+zc+g8zL
fZcfM/0h0p7tv9PCHb5et7eVwwpcwf81twqZyZTFgA44bZRJ/22yFyVAS0itDmae+F23MzopdsO7
AwAjhwJMUYbib5WrTB2Mco4FcEWTvKU4St+zdnpM7FvDTj7MefD3VO6RrW+6xyJS86LVQyX9ctPM
EJsNbTTk5zTv/LC+F1KHDjilwpei9A+uV4iqBFkjk+gIB1zaavpUnZUUoEZZN8daqg5y6dyV1d51
sO3Sf2ZWi2gtCDbkSS/MgO4qo9PAqBM9EF8Nlrt4sfdEF7diP/0bQXRpWdT2VrFfzSJqiWaZn4fQ
b43Ml3PfCKdT10p3fHuk156v78jNMthbg6uDLkcB5BMWEDa1/Dx1NwmUCk3R3OghIA7Za4ryRIkv
qr907Z7oylaIYbRXpVDLXctL4fILKpmUqLUOvkdpnwsTpdP4IS5/n2uI5v1/RtaVUnOiLmUFbJPM
uongp0uS0h97z0lPff778ARsAVwDcgx7KNNUK4fMptT7yAAzYOa6Nyhz4S0SJAwos++5tbl2Jt3N
X2QMVNYuTVlLq1j9MLIttcG8T5Rl9kvZvlUL408SMLA2Aj1KjslJu7RUatAbz1UATsCuXKmf/D76
LDMMnFY7sXhr57PrAfyLcVw0IS8NJak8MNgPsic2jtKS+uPwUdbd+sUOioPdD5+u7/utq/SttVX4
iKDbglQOKAnZ+XRYYg1waG95U2VFR90ikb5ubsM51k9ReXuAkYJC8dI5MxmNItGJxS1SWvMCQf8/
UBSo3V1RP+bpzpne8I0KCW1g+nK889fTPU7Zl9XYixhS38ztGQx8ZMKRbe98sI09SNmLW5M2Lad4
3TJNAR6FBc2pswwC3LC9ur8zduW7N+IvCFTCoc2uQMhjtdG12VhmJ2X7Uf2MQv0gTa8mXMq9+QqW
YOcjbWAiRX2E+jQCUGKeeLUFe6lmOKhJi3OuUszVPtl2ecx7ncBvlWen1c9a+1MC0ytTYg51+2cq
66foFPDoj5R7rZj3fo8I9qsbnOEpWiC8gITg4So2d8XcFTpAS+pQh2iKXNumlys1D4LbOQqf9MzT
HL8fvoQOpKKZ8uP6nv2FQX9vnk417Xjg1GvzutTNU9gCpSjS+FQFd+N4W0v3TSRR6hueCTzHsJ15
YrZeM/WyZxQvo1xDY/YwmcxE3BvSj8A69ulp7B8LutyjcjdoPwqeTJJ6H6unvLu19wbbNmbCgCqL
JgMITkhQ5VW4anJZ6qOlLc615WcxxSAzvMkc3QMlFnnWv7nhVuF8kJQFsdTB5VcNMlIWj+n4IDQB
28U6kQx/GNu9fFrf+pToPwD5R6vqXboiT+ZARg1sQVLL8DCRJ50qve72ysUbcYb6DD+RFJO0WhN/
f1NE7JWg1Y2GIQbnr2i8G6LvVvEVgWi31BIPsa9mXO6nNvzgfEuaH13+I4qHv3q1cQmviAneDE2w
k6VthCJRLwLSTJ9NYPYuf88oeGoBPQjCrtTrsv5nv6inJbE+jtXelbhlCr5H8LSUyKD1XGVOQxAv
QS3IzvI49e3oVjUSt5wSzyn2uhi/sO+rg8H8P0knqC+i0jrAUu6UirFH6DFWbT8LHE/K/pHswjNC
49Ga/m1PicGTZR6Ottb9FQWtHwU3nTYcQ6okLDUNTQmJvqfrx3XL/1+IVWTEBPZplU4lkm021QLB
z9J8UYIjEhtm9XXaww1uBH0OFtrp1JA1CrurVZ4Z6KKKzIwvhUB7qVyak27w8fc9EYBVaGg1mz28
uixnOcuDugnp5hGGdVKpJD2yw9x43kPBb3rzxtJqe5oNuA54L6kuqZ+M5ZyHOSTNO1F860gCQOTq
p3eowl1/eQQCB2hFntM3n5cbeaKx5hwZH9RkF+gIOgfXl24jzNhvjYm/vzn/nLehMiOMxeWjHkMf
DO30dQub7tC8owpBZQUtgEsLVkGSaPWiEfoq0Sd3TRSTDfmTbH1s94L5xo4mlEOUKdoiNMtXXwfR
2yqLK3a0Gk5+q6vUWloERQxXl5udOLXxVr4wtTo8pVqE9lIA4iiy9oOlt385ofyYmdT77MT8pCCk
CeockE8+/by+nFvvL0AVRBJWVGjgrQ6UBh8CEipwIti5do6cl6iOn5LAOWjBfQynNRWqJA/9fppd
29jJE7ecfmt6tTNDfUFze4AaYSGtWJRbZ/y3+gDjmvKiya2Xmepxx9eNvXPh62p38uLq06zjdgrK
WnkyrC48IsWRPoZTh8BA0yfHJlM7t08VyZvRdvE0Gh6eM6HDGTPq6Y5DPBznoI0+5WMWm8AojaI8
qgzOH+GUnX4fHAGJMGkXeFX29PouTUE7pmrErzXS4tApqIMp/9gydW5T2gl4qljp1YUi2Ca5IW1Y
IrhYLg9VUBS1VancXRBhH6f6YCedOxm2D4nDjdbea/l9CLUwhWGvtYsTbPyKdSzq70V80wWOL1cn
x/TKiUIPtD5z5yZO9UXr90BHW72Gi1+52qrd3IZZUEJ42OaHof3K29ad5w+D1h8laD2A0PwdjcuX
orlth0etT3fut83Nw0tU8BfBQbNGJ2TVmErLyBp18TnIVFdDnCJ0bqsudwcqstL/p7nV4VCXSqqj
FBRqJsZBn80AwnXEU1FbDgPNB+TwR/ZolkLxQxFhXc+KpQhxBYvFhTrBlewXSWtdE+CPBEmcpH7q
w3bnqvgVqd9tul9zNAKKDyznctNVRNHCmGE/NEZK/0MKfDNB51zr7hrJ9CuGmrXiZi5emqS5yUb5
GAeWZ9fLSz4Ht4HyMV/OyIZB45J86Mpj6RxDzf58PWBsXQCoSokLjXIihCaXv9A269BqYp0LYBho
0knIyapWd6zU+WAu2rwDUNwKhyy9WH6yO+D8l9aiyurVEr6vc1qWBz3TYGXlsOc/ci18qlGEaVv1
x1KYN9d93EhBxDcHPyJa8u900LuuYLgPAAdzeJ8kq0Bt5MZavly3sbmOjCcIUCSDuevUsJRrZghq
kjYr+dZ1poB5CQKFeI9ibMsOuSeDt6IjSWXtcgWDPGz+h9xCTe4qNIBkLUS67GiGey/1rVjw1tBq
Y0hqqxWhSd7WRkjK1eGnyX6Ggm/Qu9PUBAetDU/XV1D8D9dnhZlUtNioC4CPWkUD2qjl0P0CZwQv
U6g/FPqDPHiVbd3liHP9gS34JxipE1pH64HTUh6HsFMAs9mxDrnV2B9K6Ccq57FL4xuYXvd4VDZT
EHr7/2tw5VwTdNmcm8BdELlepGMW6S+K/A+UY37Ze2j+Ij/jBxxzWFKue7oFaoCdkp4/ellsyzWm
B/YWo010gFqN5YQ3gyQARW29oIDY69RobelUmEF2X6R1eJ9OmuKhpDggERYiT1OrxoPCYMdOWNw6
j4gjoIAGZJG4s7qKW2uInDobgRm1wNOcnzaCU+Feurm55BS9RT2A/wApvzwpdWeZQ68ptHj18XGE
97mcLN8Y8jslNPlvd1Jjx28l/c7on9NuOf7JuovCONA1It26kVgsWmFNo0USH2Zwzwbq4NdznB1k
NFNcfawHj7DUeXpaBH7STzao1KnwOpP30dBX0lloCe/shc11B8lAOcCEF3uNMJHzqcxiQzT6+8xN
Ewuhpde032PG2TrHfFnE1tnugrj5ct1tp2j7chS0C23tLzQcD3JSOW4Q98mp7vPHNt/JsbcMUo8A
uymILMx139sxIYYZBlDGbWI+5ONXRb6jQKYvzZ0Zp7fXP6u4sNdB6q0tETXfPP4WxwymRWBU20iQ
/KuBdAhn3dq5sDb3riUzpw63CpNG64nFUrezMXQ4tIlTV0cGx5JDFNnBkfFfiP/ncbox5H4+aJNS
HMxscRS3KILmPNu5uROVt64BgSaFc4wa9LsOklY2szlkoLH0pYKJRIhyhXDLHIcwnbxMizpoz5xP
Y9wNO0Fi66LjRcogKkhgixfq5UoXYY1uWMBKD9rPhpqnoz+0feLbv6+AzGWjOJiBMhmK8XWKpqbt
pAc4OHQLCYitpzeUWmu/m8M/eWxza9O3gvQFQoBV9jMPzFK0FbeOocWu0XQPKWqhUfqTp/lO9Nk6
6TxxmIMS3Kewd10unl7pwdj27J+8+cgsiBvD7qrm8x/EE1hBNbhP2BnvhggYAWmLeqDjUpJBP/B0
eOm0yLpZnDDYua83/aERQolcQxbbEH9/c+zmpRgQsWPMnkaLGv8MR8N19nDAWxuOHPF/bYi/v7Gh
lpETGjYtnURcGbVrlY9T9t2I/uDJC76WmouCOtM7DbGp1NLuF8AEmcUoqHzdvrUgLY7yb9cj1eaS
vbGz3gKaUzR2wfUXt40QJYkgDKzSneiwFQ55TtM9EhgWkIWXa0ZgqlIuEsKhojHnmfsBm+26H5uf
5Y2J1TU+zlIhdQUomSo4FYHt6+oTGGx5D+W3vVz/ebI6mza5WaM2eJIFt4Xy0ju3TfDjuid7i7W6
GKem6csQ2OpZiWxXqmsvlK2doLnnxSqYBVnUS3otyIEUq/TiJvJtAMIwZ/1JgHFIbrhykUwis7z8
8MADndAKMNTr6VFTv2lpdavYP68v2Nanp+3J8A7MCoJS+dJIaUZFmI4ACzj1jvXaGpIbTZU/Jd3O
Nt56lopJZh6mDiiJdbiMzWoOFodBfZPMMHuOh2+KQ5Mt9yLp72YKD8r02ykLQD1wBeBP+BeqhUvP
6pSerzVyONPJvLXmp8VuXRnVuVpNb8fm6+8uI0M18Jr9oo6gsLP6VulUMzpX0HJtC1jUf87luRpf
w2pvIuT9IsLeQ6YNhJQVfEeDJZdW7jgNPeRRP8am7NtyfmyGirtn9qzQ9Ai8SDDMv58qCdIgyA5g
+qBUvm77G9o4j3lEWRkCkSQ+GdpPbQwSF/SGJzEEmeqpO8Wlly7zWd4T2nt/3LBNvY6wAYGOsl7Z
OJMpnmS0Arj3bisNsp5xAom/tz3fn4MLM+uhZr2MO92uGEWExdhNckRTqVspH037eH2jiJTqMrm9
tLMKtaZRK8XCaMnZHvNDWoMvGx9GrfOm+dMo7zHSb6+dILlmw3Ctr0KVUi9JIo0RyVDxIcs+KG3H
bNdvT5wLh5DaJmcQz8CVjXqQglyWQ7pcPHiy9qFSnk3r3+uLtu3HfzZWeeosN0tlK9ioEvmjVjuu
3dUP6rhXStzaA4RbGE11gCeA1y4jRg+aZ4xgxjrLyY38rX11+pDJ/R/XfdkzsvKla0d9yDSM5Nrg
muNHJYeZT0+93abgVqzgoSZGQ2nJGPr6w+BONYhpxVFs5fR2AkUw/BgV486SmPvLVS/Lc/+6c1sf
CsQfD3IVrAd9oMsV1MxRHdW8pebTZl7KGzH+l2bBjpGtFXxrZBVrlca0pkUQY1qJ7JJKVHZ4jIfE
h1L1D7yhP2zBk09WvAbtOMYC+4vwRo2gyc9/dOppNyPeWDEkmymgwF8Mjc2av6bVEHqRWxmqOD2h
F3IHSsjNeSRd92RjyRSa6oJGUOYKXhNhNqhyM4MJTKwYpWdzKn27tcHzff2DCVZQR2w3ut4Wwipr
epRgsPtCsgBTdf0k3KEftJNHbC0Y3T6mWHlP4s4qYZlmMx0SmQUrMucwJodO1/fpSjeitABP/a+R
1dmBD6dJxgoQH5jOlLl0Ejwvix9qJzy2exSa2w79H9LObMltJNm2XwQzzMMrwCHJZEpKDVklvcCk
KgnzPOPr7wqde1okEocwqc36TV3pjICHh4f73tvFFBrRVER+6vbMBGmo9H5JYtSYVntBijc9SHUv
U7jrg8N9N1g1RaTmRSQaJcuQEOdQA9Q+zYU6SNtmOzLwqN56TKwZ4ZUCwV50gcAI3a4ngg+vtTkK
OUH03FYIN7etixbab7+LaaigOyaUeBhgs6xkt1asT4nQE0JURadbl57t7sfv7xa6WXTsaWwgpSIW
evVYTWJJlksNE1E5exLzTDIh9WlsBJm1o0lBDUyFBuSLc3NrJc6VzE8p+fCcYExxpIEqe2YEjhVH
Gzu25tOIcwGrwrVN8vBbQ1bfVHqaqPnFCd7DLWzQCBAaNDL0ZVRy9/f3bm1VYklk/HygV8W11OL1
YtUO8kVRfor12MPVFEZsh/MWsHdlWaqgx1BvZVmw+26XBdkbjfAS6sOcMga4Oyn5wyxHD1lqIDbw
23UFaCtXthYeIU+mLYUStoazPkW7VvYatMm3PtTKARKxh8nSBGwV/sHtirKgiLPYoRAT9o9ILs3D
23CrW7eCL9RvbCx2bZ7iMLEEPl/+0oRMV2jeN1l90CkqtfVRrz4a4790DbXJzeKDHcBVRj+tGS4O
nTCOxU6eHqStZa+4zM1PWmxurTZSgTo6P6nNA7eSgshtq39mniM7S878DQcVC1zk4VhDEZZiIXHe
WZyGOa01Z7YFX2DK3CR4r9Sf7p+ALQOLcx3J7aT7TCi4UDveO0bz2DH55r6JdUf53zWwiltHqSAn
T42Eic7+0AefBtt3m2wjPN1fBsoXtzaCLLCtROyTbX/Ip3+l/tv9NazwFIUn/lrEoiikdHofw4fk
Qxhm5yHY2n5AyEzIQoyBN0JXeauVAfpSJhNH5jQpEEGXlUOkt8mpHZ3UjUPV8DqGWL6//8O2Nndx
CouUgUChWLjF9BFk0fP63eAc7ttY3VyqBaRLJJl0sG43twcpEUiJEJOjX6WG57HZOlRbFhZu3mtR
bvkT6oFFV0P6lxkNcby/htVjS9kDtKTIX5dtlEkbmQBZzzhhiWpU6XXqQf4wUWu5b2b1c1yZWSxE
m4MuMCXMSPHXaDzL+RcUsn7fBDUciJ0UOoSG4O3XmPxuUOSIJNnRy6M0dE+ZKT/FQfLjvpm1T3Jt
Rvz7VVqhy00fV50giHRf5fZLs0n9XduqawPi368MNGYSxAMzZi96b7mt9aSEkrdVBN1ahPCKKxvT
oGvSOKvsFTNsFfujav97f5fW3AoJO0FBUsUUnsX3zvvOkHvxMfJBfWD+3XdTelNasLna+feRrTqI
dqEtC+gaBufiu0ul4YxCf/Xiz9WPHOFFF4ZAUTUfLf3vMXmarXBLi3t1964sLlygzvq5s1R2r0mZ
Zp1+Srs/iNrXS1q4gJLrVhjKwkD5MjKXpTC2lrDSPhW7pgk9H53ml7OIXV0WK5U2WILhl/a7Wgm/
O2q9m5OGwb2ml4C6Qtsnno2/GRx1kv2tOtr6FoJmBCfMPLllNotoOjVzk2ujNz7F5fe+//3qMcv7
9fcX13c+lfM0wpkkrSwH1w/Dc9XrZyt/mQf9WMvACO77++qhFSL/PJoZj7dUHzY6JGQpBqCfKx0M
dEUn+THdHHezlisDC+OpifSTgGzcnlotIOEvrABi0BR/q9LZnSGNmc1Dquq7rZrdyoBRHATgjwVh
jNLgsmisJF0wtBGPzSHtYRfpUwDAMZgfZnvqPcWQfE+Ge/XBbiE4hFoRH+Kmei7j+HNvS60HBwDu
YcDgesWJnYcEcA/UrBLRHqcbt94Qq5vPi9gWvxhg5sKX0QLXpSDMYdt036byU1+/6eqNa3LDxHKU
w5gWulVnmFACn7EKos1vuOOWPMGqFZrezEYGbcilfPuB9bwoYjus84tv+28gnUXoX8khYg9byLXV
8OyQOSPHDSlmCZ8HO1rNUs7rZNDrgzJGbh4qIIr9PfDd+wdj7aCLd5BgtvM8XiagqT0Nc9kgTmzL
kps4L/6mQL84ysunwLWFRQZq9+VQZxIWJDAfdf+uQguqNc+VrbpNfdHbfRJ/vr+mLYuLG0eOW2gW
LUfDaoHjBgd72Nn+v9L0z2DHD3SpJ2uri7K2i6J3w0VKM4XJiLeOAXMD4cpZzy+l9V2LoYvF+/tL
WvM8HuAA/wmajDdeGGg6xYytktCC3nj22Uqr2jOtLLzEPSNa7ptaUTsA4wfejoFMP2XeFrmBpbV+
K82cJWOGll88N7l8COJoL6uXUlaeZ6GkanzP7K1kem2NLI5+LDUnZA8Xa6ziwiqbEB6jVU37Mg49
J/oezxvctxUj8FAhiyA6RTJiLmK0FcbDqIbAdy0jNT/UZTAetFEbz2Xb+xtZwsoh5v4G/iMqQgx1
XEQLc+gR3XDoJtJ1+xwyfiWiYWlG8UNsbRzitcvgxtRiVWVUd0Mg1G6LyD9UYfRWC8E3qe1uro6j
dfaLkStBHpA2+aRCu7Sc/hlkoZs/2WhMt4mSuaoT0Y3xuw11iRXsJrTUq01YnP52yq3Q6ACsJ910
YAxDFaKH8KmzUd3W3irag19ezDHdmdF+TOLzPG8BNdc/AigiBoNzgJZd/sLo5dTnJXhJ8sadgh9q
ApPTOKnp3/dPzapfUeP//3aWMBKK5hMijPRws2Hy37ZDlp2MaPoIL3ZL+2HVEmoW0MTFyLQlA942
ZskYSlSGNQDTBkO+GEVdjObh/npWWM58uCszi9PYV0BqS5WxiebswfCLmIQqu3PuH2al/5b0OjGg
2oMDeuoD/Y1cDIem7A/9wASeTJ73dtB58rAl2ytsLq4SkG6wEATXBiif+NhXzyLm0BUT/RHcXLaj
BwQodqkxfjLr6jmTu5fRHre0zFcNAvXnsqdCDcP51uDoD1VoSnDLAlgrhbGTZ7f43CXDLtlieIm/
9GppV5YWCTHToqleV1iapo+q8lGKE1dhjKhpUxScDtLwcePzrtxYAIqRsAKUQmnBWWxlnDhxWMU0
yodYnj25yuK9UQ7hLtXkwGvH1HfHKml3SuiPLvI6/Snvg+pBLxEOnsPkm1+24y6sS3vj8ll1bqhs
gt8CA3oJY7EHdewNMfiyyc9gc91qrl21+3B/8SsxAdg2R4eRRqqQFbn9qqh29WWsQHSIp9rZ6dNz
J17ZQfkcUq3f37e1ss8/JzJQCRUTdpYLyn0DqGlJXDBy7Utdtw9h17y7b2JFKJgnB71SGMXojhvG
wkuBuFPZtW3o3In29xzNDyldJz2LECp2h/FDphpurvS7vn1T1w3fVf4aq8UXnTOd6NHGpbdyYm5+
y8KPWz9WJzkASxCEqX4Cd2u5cjKVZ6srfTedpewwZvNw3NiBDavm4qqNi76XrRx4STtXJ0bZuH7P
g8dEBjXxcpVeefVSJC9zVrggyz6rQ+wF47izqG8OSuHlE/X3duurCJuLE82sI+awo21J9LAWOzFE
jZPaJTuRDZ+Y4eSqXMJy/cMOfviy7dWQ0UJLe5CqLbrEqsf9sruUYsmjsBzagb2ojLjxyrAhr1fk
+bSx5etmbPCfJFOA6MRJvorFZRFW86yjaytFhkpXbWz3aRqBPC5bhZEZvTIzFcap/4qZIHwqu1F6
w3s02UtSFXiK5MeeHTedW8S+v5EMrYQQ9v3XD1tENrNrJp/zDcxEzhlmUO2m8fsfcJg4cldGFkdu
0BOtqW0+bhcE+yCw3G760YRAeu3w9yPijaWFG7VNMsCxQeZ87M4VtHPTP9nplkyW+COvfJWUmyGF
QJloK95+zCDr47iNWY4CLDlRzhmTOjPrXSx/FAFYCBLAF73vQKtH9srkYl1JV1FgEsCmNvY9ozsQ
q+Lmm5Oe8+LrfUurnvofS0Sn28WpWTvjCtwpijWc5+59HJkbh2F9LfCB4GaD/1iCtMyC0e3hBJJl
hnt+nBs/eG4y/xg4vpt1Q3TU1S7+dH9RK2RgPNDgYUERzUFaerF/s2lPYzaaPGSG8KKPXhHvhjx1
R12G0zHCENQbV5qbDx33+WDXoTskjcscSsQYxvLsZM0eISd3MAJPr8edRvO4NXZ55/Ou7D5YSr7F
C149lr9+7xIBWKh1ztcmn6z0zwm6h2YMlHILHLGSRbEpot8Dph869uJT92Mv+pxsSlSGronszBD+
o2nnVP67fTKtrbfF6pJMEgg07AT2Z3FqojZmvzqRQ9n1k5x3w7HtVCbnDc5GY3zL0OJb99Yot1nB
BU+vyTOsZ6slOwymjRO5VnPWwaByWzFVQYFEfXtQGJZrO3GNmSo/K1XuKfkpyTsPBRgCQR6Zu6Dd
f7DyrSR79Xzy6P/J36VPsEjHYl1N5cQiwtVmflLb7KGoNh79qwnflQX1dmGQIWXVEgIe1aC53Ry8
gzP5ttVNV4+30HP/xyb+Ws2i+DTlflROAkyZhtIDKhtw4fo9UhjkIYHbhM6DOZxiRd7NYfpXU/kf
74eF1QNwtdLFJ0wtCHs6RJNL5xTuqFmuGslfouCRUXipa4eXUd9Ic7Y+ngiNV2lAkWZlQ/oJ+Vp9
1q3gyeqdjft8fUfBByJnTZ0SWeZbE30kFcOcsKNF1Xl13B/7wtyF03xCjYLRYNrgUb7+UDvdh7AO
L2G3hSBbXSKCbFRI0LPhzXBr3x4kS1IE0rOZ0sZVgUa+z6t6/Hb/y61ZAaooShSQ1ZgtdWulbPMs
jkbIYjJDPYLGhunyct/CGiqFytovEwvncJCp0NIYE9RkvJkuyJgpu9ngnRCoXlE+0v1vmU2hn/Xh
Y9TO+6SXGaIbPrSJ5tJKP0xKdapjBemJ6DKE5sY1LT7jMgeBuyYLGLoNI2cRBrQOqdqyAneapaeA
0bFxVFFPgB7+wB1IJt8/5Hq8u78laxf3tc1FYEhMOy+g07Mjwde4170g6bys/Oiz2KT5cd/Wzxv5
9QJhs8m0ECCJLxZoF3GY2cGEdHnvIp2THGlZAICujn0lP7Xt+0AKd6MJ+Kd+rCjt5gMk5prXFFqK
u7CrD8AzDg5X5uzPnp5Lf3LMoOn95+ct9qLX0zq2mChzsbSXDNRLVjmnIhg/J72BMKz5pPd7pUaU
LDS+REmxlQ6uFQrpEkB+YOk23bOFcyppA79YlSF7DbMbwaoOhzd5+30sv1fjd02bXTmnO109SqQx
iq/vm60DuFb3vvkF4ha+CmVJYmp14fCiKarUS/3Q65v3ilF4WSC/b2zFq31/jxSdjyLchmesPRVh
nVgcTrgtr+QLZTVAOAAaxqWTS8+qngs7Fzgcr59mb1ZBwjnZOWgf66h/uG951f8hjQopBrrzrwpq
UW0qqJHyiNPQhKmcp1r5qmTnzIEKhfT1fWNrWQxq6f8xtrgqUgV+WiTmraTBezhRRyl8dv4EhslH
/GVkEazbzBj6PhjEQHL1khn5UWf6SVfUrmU3xwq6/P01rWUWzP9FmoCcE1bn4m4qk5G4LV7BYdYf
JOuMTsMBLI+X4qz3La1+ql+WliUOuxgq4N+cD7V2vGjY10bsxfKXkgLLHH3772wtIhUUaTuvxaqi
fB83PF+ab5PkdrwoTL3amgy4er9f7eFSzFiLejmQJZWXIHKndfGYqI++ASk9LrzJ+kbS0sdA8KpL
WfYbeeGqR0Kb5tGLkAtV3tsTP0tIuzk5EVmxQ69lzkNUeUO5YWTVRXgiAAomf3gFhbTMEv3/gc10
6lOmfmHWgwtB5Qgf7P39r7Z6gV4ZWviinTqF0nYYgpx5tINzE2e7pOdK8Q9t/7FTa7dVZO++zdXF
sXV0Ci1aXMs7DZS4jQRExQWajtOxmPqeFKKckaQKHLftio1sc/WDMUwX9JhoKtmLSyJsg7pqB+6o
FI0JGMF9hPbOlj7Naj1VYYYKGacuMs5FDDHluC9aMcZkcNJdazfdybdoshil4mWdjdpaitoRw97n
f+ImRXIldHvlgATYw4wWymRv1cRX99jhamQWnEgbFt+1buW06xy8tO7eVE02u3bRubo+77WYDOH+
91zbYJViJREUXpv5s+pwdQcGBspdviqmdag/dEz1/af+j0LZtZHFV1SGeFDbEObtUKSe2v2r9Ecz
1NyW9o0KXP7+isQfW2Zd18bEiq9WhL5H20SjAYEuLHdMYMtAUty3sPZ9UIATA28YWEZ/6tbC5PDG
CsjtaCkXXpUjajROpyZE3IzTcN/U6ueBda8hdwkua3lfZxbqQqHJzhnOp7xv3CjapzDv/zsjC/fX
fWWwIs2CDtifbUnxzPxJqrecemslC6cuaTyTztjQh83Yq9Vd3tg7tMTur0T80lffHvycGCRHYmWo
t19m7uLYcGYIBb1ZfaQI59Vz8qnr9POoysemKP8JaFfeN7l2TcM2owqFZg6TTBbO0Ku9lGg8tC5R
VF0Mk462dopKGiHAs6i33Te26ttQTdCcomdmLNdXarpfNS3qFYrcclnK1nC0Y63ciPGrnwoJW6G5
A4x6CUbqMy0PpTGDMJE4uSfU+D3d7BQuzCE/3l/Q6lGCSyuEd+AfLRc0SrFj1DIkBQcGdqm/1GFw
GLvEteINFbctQ4vXNmrUJPszvHzD8tHrtL/V9rswrfaZGezvL2l9934taRHsWlBcll8AdC+ZNF73
494ZPiWbikVrnoCaMcgWymiCHnjr6clUpI2O8NIlaGeADqbeJf8UprTlcGverXP3/lS0EQjbWzNp
r+ldZ3I9DFP/OEncgWVQfg875b3OjCxoJB/ub94afQFbDpoGsLcAxC2OU2YBaRzkBkUTu7A9dUJd
1XIa47nRbXTFZTvxyqluT3qQ9GA6ne+d6Qdep8mSh/jQJZYq02tQ5vsDN73+VWKbru4UKYojJmDi
pqX2Ytn/KvJX+hZh1m0cvDUnvTazCMRQ2IOgkmERVXXt5fb3WKUyJDWHfGu8x5qPMsRK6FRDXSTp
uV2POuQZA55a4gjzGsz2LO6UoQ02otVaNIayKKb1msx+ccSvuNo1M7VtbVThGKgFisA206O74ovV
VudGlfZxR3k02hrJvbaDnAkEqNBOFE50a7I2gja3J4DaRTdrbti/UzXbU7pUdsduK0xu2VocdKAi
rW0InDuN+r/zaN+l8S7gxe778+7+qVg7hVTJUE4EUqCSqN2uiuSpkKWJCSKaOl5iQ7n4sbRHfeCY
puahTJONlr6IHctbFJQIavFgD2HoLbxdV2q9zFqwh1PmZK7ZmW+aEeFY5zE0xDiDI//V2RnNjQi9
oiMLVlvMNQC0jSqludhPPUzNUQph7xghRZewffaj5m1OZSKztaNmUI6ccy8r4ie5Gh7N2XejodkI
P6ufFHYlk2FgDL7KH9QpjibVgt7jTNV5qKy/sljzyqR/sKqtKve6KaYwCckrhxB7+03xyaRQDDCr
OSofozO8sYD99JPxZP9JvipG+eiIRqLDwLSMW1M5UkSOw9zLi52/2PXs1YxrqXKLDuyn+366siYq
IzyhBJAU9bXFgVeV0kCxmC9YKU9I+b3Lsx/5dJZM6/dfhehK8DCibI4o6zIrNho7ocoDwliX5FMA
YCmTm+MmE2slfN1YWRwDbW7DMhSw2L6X3vbgoEzpgyq1oquSt9HOt9qN8L8SlW8MLr5TpY9hY/cF
oGKKc7H1HDGuNC62dETXzhlm4AEBbxN3wCJGltMwGFEpsOaW2bkMc0NS89k0XibEbuRyX9SFWwS9
W8l/BUPgAiU/3feStWXiHFTEIRhz3heeXzi51A+FzDnXR7fMfvDc0IuNGsyGjSU6szFpLKgdNjId
HXrrWbN11/h9uTKhHUQ7gWc6d84yOYrSlBZjCQM8Vn9YObWC+jlGtO7+bq2dKRVJfQIyqqM0xW4P
bzdXcl8VaXGZI704dpNZun6mfS/l6i1qDvXGTbNqDVaqIE9SCFl+mw7VVQOBVSDZwXyqEV0PqupD
p4W7PO82FibC+eKWgWpEoOUK5sG2BLGpdjPmhhYXl6FPmab5o6u21J3WnODawsLRKlktS9OX8otZ
Ffvcb8/UU5+SXnt//wuJP/N6IShACF1BXk2Le8saW3uOIKRcFGhATKPoa9dpZ1q/+yQaH61R30lV
+Shl5st9u+vL+2VX/PtVetU1IfpVXVKwvBf2z3Q+yf2P+ybW0nEKmeDZmesA7mspSFvmJFStZcB3
LWrt6JQMRysjrXMjv82JujZBkeTkODJW82XQLLhGpeUleayhVW/pJ7ptYtL6hPDP/R+25qdwrtCF
RciKbG/xLinrIRwcSpEXtZqOqPTzUpgPk/ZUzFvlpJ/ZzvLzwmln6AipENfa4vOOSt+QRONFSmyc
Jrs6zMlJq+y9NTie3Xoy7bEhch6gk3vBO6c1Dr417KYiejfYo6fWH0x9C4aydnLgCDJlheVzpS8u
pnqCyBlERXHJK6Ny7VoPvFD3f195l7fllZXFbVQPg1r0Gm49jk1NzKkNT2WEiGv7U3m4/zVXryTu
JPgums7oxmUBVisKNVLmvKCA8sOqFG8AwFNGouc3yJDFH0vlYVQfpxx4o2OdzGrc3f8Ba0eJdwra
ragukyItjpIxZpATrbq4FOBtuHntqXLRkf7vjAifvjqv05BXWdtVfLZG2kXpca79XTj+iRHezgwg
+tlgVG+NOLLfaKk1spLwmce0V9VPef/7c9W57gQfgetbaGgu3iPOkM0FV3h5KYOmcK30qezj76oB
3ST9k+sPeAvyszwWYastvLCJg85s26pk1hnzk3Lp26T+o2TRIwfr/tdZeWMRvXW4icQTFA4Xh2qK
5UhqkpaBbjpTuZ1SOkhtcLYtUuV42BnZX/fNrXjcjbnFuqzWz6jrNMXF7ibXL74qCY2NzTGXa1bI
90VnwyZRWVb3/TGrmOQp43KgOvO2OQYPkZH8AeWHqem8Yfg+OoSYRULpyyHHZizLSyPZx8HR34XB
p7KLnky4SXNT7oriKyhFL49rt/GzI1AGJo+3G46/EhRZ5c8xanBOCY4LxzeMPI26przYRXkq6vqc
b4ntrngIVBTuGvByaEX+DGJX55dafJd2cVpeaqY+VP6bUD8G6F9qWej6zOG57x8ry6H4qrGZQpT8
FTjGYjiCbaVTyVNf0eYd3l99McKQF8F9O2uLoj/NRC2UPWXkfW+3bdA7f54nlXjhtCkzE9T8ZA55
fOiZMOj6JYwUew63JpmvLI7ckpYGq0MYcMkPzmg0DT0qKBcjLfeJEPVvYvUPGJRsHXeJLog8tPVu
V9YqtiE5o1OC2HbsY1tKyTkKHemsF2OzcQJWNlF8JeaOkTNbBJFbU3ktd5TpqP9H/B8Oo9FrZ73q
ItecTe2Q5wxssopW23gEr20iBqkKIeWJPvfizhpbp5MyP69Q/62/SqFA/zr+8b53rMQPCDPwJqk8
wdFZpn+Rb8j1GOoVuvhPNqTn2inh124JRqythB4vzxtSAAefuN2+tp/Uxh6imuskfrDn+nsW/wmJ
DmkDmAs2X4rm/8LPtVYx6k4r60vUm8fAknZKFey7zn+4v2Gv81IWgR43DSHy5Vfyg21cplxWYQFI
+4MVf858aCDm20T6/N+ZWawmL+oG7d+AR6EZXGr9i8ksxzpr3T7aUrZ6/W1YEAeIT8NrDXrw7bcp
kQ0ImChcXKSESRTWLk/M3f21vPYxclhUK+k+E/G4e28t0ACe2tLEQu0fLSaWtu2LHW4c0LVVgObk
mQlOXFCdb20Yat0E1WiyX/bk5r2YVPwHi7gysFiEXOWU8QKL7KF+tqMX1NkQ/L5v4rVrUWHgtAvX
Ilovk64gz/VRpjtwMQtf82y98k9jJn3OZfBxWp3VGxWULXMLF9NzOZxSXSkuScPkqdCUO4Z1lnRU
yzL2RmmYvfvLe/2KFsuDNQXLgRESqnCT69vVl8K802bcQNKGXc5gEVfnTlCGeq/2/1ZauxuVQnL9
adg4sq+DtzAsRPq5aplxsEjLe3+OLM0nYwaVkDG4Ig+YEPvENDkvSp5/f42iNioUEKEQLJt2MDTi
Lle5bB2rvmTIkTDx0Uen1M4OKvrPhW255u9f8ELsXEyKIIEGzbx4EORqbDFgVm4uwxjxgHvju3Hw
tojcxN5Y3OszdmtoccaKpNC4WTGkad9b/an5/SEE/H2QEHAq4faoS4VKoWrkaLPakOD9O6Rv8AUm
uqDtupV5rfgDNwVm0AvkzluKemZZY1jz6DeX0DQeSguq9cdOKry56s+psdHzeB37WBOVQ9yduSnG
kixaIAM+q3LUEscjt4Apr4dklhuXxaoRNHdFfQoOrL3wgLqQ5sDWMRKwX0X80neHtHn5bc8Gwf3L
xuLjSwoyFQwVbeGoy56dxucKZB3jG3dTJO/D8rs2IGneqtFG9rrqc4xGNBG1EnnKIuzWve6b05S1
cKbf5/nzMGyVEFeiIFpMIuCSmTDzcfGqSO0CwkPRtBe5epeOPkWBcUdEGlV1f38DV1ZC78ti7BW3
IfxK4ZVX4a/OK1ljRk53ieCz7TVmLZ2aNnI2guwK6JpWj8Dbwx8D3bGURWqlNvSdTu8uUz57qZO+
FKH91CvKYUhahtoN76cue6/P+dmIjmZyVuwXs/9yf6WvAz2QEqALQk+LN8Ay0HN/0LUxtR7Gt5/v
Q7qmh1hSqd6pgw/8PUn3YUDbERnfkzFO2em+9dcfFOsgaCBNK9QVlllzW5LptJXdX+AIeb0zu6l8
5LZ1S3MjPV9Bl9Pc4z6BaYTqGoWF2y/aRH5tN2Y/XNohrhLkCNPqLGu5vc+RAPOiuXUOjpP5HojU
2i3HQDlIclP8dgLPjwBhb+hCcpeS0O2PiJTMjFsc65LN/m4M4O3GoyvV+sY5XNlVSmc0k/Bf+hTL
Ks3o+/lkDGgV2cM+ftcEgnR1Cct8w8xr1xHPK3Sl0IwlzV6W6RpKz6mV1PJFMSr5sdS6+SmUIEdo
ffq1tRD+Mye5edDT6QPgVG0jT1gZjMnQCxD7iMkAFLWWiyznfrbHwlIuBioIk45U+vyxTJ/Sf4d4
lzw68/tJjV3G//ndwUjO7Xv+0HHyP/Y/cv1D4p9kM/K2dGBe77st6HuMcYDnY7P5t583U3MDMlao
XqKxKfdTLdfWs5PHfeUZoVFApSkpiG9EqhXHRkZHyA4AoqYvsLy0+k5N+zadUdS2eleDq5I5HXQh
20X0y9UrZ1ek1n6a431t/n6UBAaJYjDy8dQqXkXJQInTokkV5aJlElMLEtO4NFFbffzdGIEVMEhC
CFvMWlyc3CqtezCxAbuaR8pJ7s1acgv4O26n8dYaIOJuxIrXNzRXy89MgEYftsW/XwX/Kp5H2yon
9QIfSkU2yESY41taG3X2FI9FZG948orXoGX2U3vkfwbn3pqTY9+oB7tQfpK/y+FdtyuMykM68f42
ruD8KcNd2VlcnkVNGT0uGuUim7us8nSLkQJuqe2QNGXKgPMmgwEwbsT3lRCBhJrwSpSlSLEXAS+p
yPUpxigXK9P72puNVsm8tKhznhNpUhUepTYUiu2ynXdBOENMySSkk+6v/HUKScr9P4ByghTK07cb
jKy9LY1Sz4+QFPVINcPejQioHJS4tk7GHB2GTo82juWaTZEao/DCS52b9dYmkp/zqNEUuIyTfZnM
8GmigeIWmlOj+itfGCW+sci1naYf7ZBIgNgBCn1rMGUSsd6iWnTJ8+GfMITAhOKVmoHqQvrqIY8T
Tyoat0rqDe9dOSzcAqJUSX9KFLVv7Sp1qNbRSMwDmCTt7XFovxZq5nht3PTTRr60clJglovBd4pA
euuLD+lkGfkfuqwXXQ7etz3E06TadybyEqQM933mdQLIraaDWaaGLq7SRQxIBqmse+RrUE3Vw6+V
WfcHVarljc1bt0ItDxwZijg/Y/tVpAmMqJgVItAFKGfkZlPZPSTl8PsQWKQcyGN5EaD7S/Zz+4mG
oS2G1Iq1i50yDlrWuh96GLReBXhr47ivOQPvJuiDoP1oei0+UMlJS+Ik1Rj9bXwbB+PDZLRvpH5r
DNqqGW59kg8yZ8SobhdE8ZUOV5ppl2ZWUckYA+coihgPZSXPG6Uqmz91225G+xXFPwGGZklL955D
2ZCawFQvRp+ewWJ4WvVXVcte1r/TJOnI/+773crSaJoQNRSYDAxFXHyryrLUsINDfOnGz/mcug6E
F3VLz+C12zEcmYEpOnIZ9CaXihwdooVdJg+co5B2gispwYsF3Oif+0tZtSKqlDS8iElLblKUqIaf
q5UK6z9GeS/X1PqoEA6/3zfzesdYzE/sFMKyRFsRia/OUFUqbVBmiCO2VpruYgfsbCrJmleZyri/
b2p1ReAwMQIYkyN7a6qIVCUfmpZYp0fMlW7HHo6qZW+U+tatiIk8iMuJR9mtFWSzZtsOe+iTcea8
h+YQH8w8tHf31/Jq25CeJncHSg4WkaLHYtt0u1Ia4CEF2UDyEFktcIJOkfaOuvVm3zIkTtjV9zEr
W/NzA3hEavY7Nf9RDM9WGf1uIGU19AJ5rQMJAW+8uP18f2rCSFQNC7PlAVsUH3O5y373wwgjJBAI
ZVB+gPBxu5I6lFLJt6kqd32UpK4RdNEbRu7lW2LJrxxA2KGRz7cRfZhl8cFwUqQYHBuoRxD5pyFD
KAxm9NYo2WWGQsmTIqSGzBvFa0QyF24Wtpldd8BCH83JK5XE67rY9XklWNNxDH7zXsAWcDm6CT/F
FSBQ3e7cYE6WURq+8ZjK7+x29Kqd1bYbDv3zwXcdqn8a4XYjapLsoRd4a2RKJ9CVkJEe5diUXC0N
45dZR9K6T1XjXE1O8Hdr1dF5rnL7GGhz5NmkTH/JnRkwM6pOj50E7Rv0TnPOy5Q0LdP/KQpHg80R
68GW2sLPR8Ti1/J+5VYSeoqEx8X2l9o81XaW2o9A2DLPR9v4pNAP9XhP1UcaieOOuQPVvh0rdMbt
KHljNs14lFqT6SGT0vnnQrWrvW8V4RurafwnS4qKj7VctO/TzC53jDSUjvMc+vGOZou8a1sScR7k
ndHsdQsIFfPZUyRI7weVZYLGJ+CBIbJ9prnSDV18glKekLEiIj7282PA8HENvZcsepv0L/+dnUU3
RBso1I5IMD1SXHCL8qiozUnqviSZ8ycLgtAubjHGP5iL4DWredtGKCY8WgZzhGZz7+TRl1Kv9ozw
Ptxf08p5JKn9ZWoRwiazK+QstO1HOsnvfOCJVnVop6fWYHaGOmyEsrUP5VBxI20nM3rVhlDTLtL6
KXYe0x4U/wB4+9TwQHywp+6Nbk3KxvdaRjThF8xOpJjHLsIoED/n6g6Qey30lQJzQ+2gZ2nm3a5W
o6161E847M2ZAi/GU4T3Jg8g3vCLM5UUQRU7VhVeBhWtXw/Atl/u+7Dt/2qC3oI7Zw3q14YbnAg0
peHojc3UIZQ6qu3kJYXTfexsOQ93NUhroNZDYpAdyVJOTWsqEh3p/2Cav/Vmlj4HTsPg9nA0a91r
gZvO+yYEQvEol7WW0vhNeueRZSrDXi4CVT8BYDHkB6gWxniI1KCyvd/0HpNHGDr0PIyovAOdu93h
jFaeUkRDcGmlcybHXObVMVWP1mCjkb5FE3yFQ4X3cmNt+eibusi3lDG4OHHuDr39/0j7suZIeaTr
X0QEINZboDa7ylvb7eWGcHsBJBaBEAh+/Xvo72JcVEUR/XxzMVvPdJZEKpXKzHPOfe5nW6uxsVul
Bpj7W1cDik3AZSOK5xH/FcXxsWS3GrSlWufJsfn7U9CtwTgs9L/m7168bQY7hdL6PsufM6KtuuG7
Sx9BF3TdqZfLezzPZP6uGqVbIDEtjKCe8HOBh0eKakwwelpHZnylCjcYlnrjJycT1XB/GsLBbMSU
0My21rcrsLBUbrZvCu8g49+xwTY9WKwsudDsOqEjwnJgaXpkQAnCQb3r2GU634/jtFB0bxnate1W
/Yqk/r6tSfWrr8mwYapSq9wA0sdJDHanUk+shxR1NwgHdZuY6ua93mvjvjKQ2NW4N+9iJJW3siQP
Vee7D73oAVi4/AlORlPxozFnC901xBI0iPXZ9gyZVmY1oXRf0880qYHtHSJztDZ4G6whzBjUwzVG
maLyGWc0d8eFyuBZ89NYOeAu+CFIoI73rK7Sqhl0m2K4HCRCdSVWwLtctXYXJIUBjIZC0LHvIHCX
NM9SWFFKuyXAyBmH93/+hNk9URkMPJ62A06O4T2heLi1QaxFHdTayJIg3LSaWTxFmqujnoRnIvpg
s7CdKtfCaDdWGw/bvv5W8Rgk3VsBRhczebLB1XT54566PhpR2Flcg3iZoNp7vLl9STCwasp0b2T7
znPCxsui0rdXdvHnsqHTgwwqB3TfgXLWwfNxMmWncd2rLJLuWW+Gfm0GhfZUiAXSwHOrmYAbkFiE
RC1i8vFqaF62ssuTbF9XX5oWJvelf9027/++EgvkB5NWjYvRs8lZflysrB5sk0qR4RCKMOdRDp4M
Y1jsMZzc32CiQJUKILxJUA4Z9rEZzU0IpNrtbE/Us0uKOz2pNpWbPngNW3OofWQYBW+sFz/hCuLF
ze04aN+1Xgea3F5e77lNxWfDQICDAgk0JY9/yKgG7mc0pxM/NTf/EtQ0tQTL8lK1/JyLwDumQUX4
JEQyjw3lWZ3WudfTvaPRsOyzQNoqSOhCdencckBoh6c+Zg5QUZi9i1Kr0tLRsug+0WWgIVryUQZ4
o3TWQrA/ZwildAA6J2pvjDIfLwejkoYzqobup5FVh7e3nFSQG7lPGm/B0jlX+WlptnG60ZlpElf4
QrS9q4yiD6ZYHl12g7NGUNRE4QecPhh5P16OadXK95mke+oWNGg0eqtr/SIl2vRaOQ5/ExYKlT9I
Z+GpNq9mqrriTZPDBwazU5smRTKn/NGOGrCABA3xPgaN6IGb2PmqLZW/inufLtx3p8Eelx1IZ6ah
WRR+5tyLlhkrjKvodO9mdhppvnfdCLNfpTr5HgS3I2Xhor68t+c8H1QqqOj/Zc+eK96h3t2omE0+
Sf0NXhCgM/czFlJg7hcWd8YS4i+AvdAlwjQHmX3FJJWSW1Sje9vMVw30tOPehuCov7q8oDO+f2Rm
5pEO12Xdlwn4h+3vCp8JcZiwJqSZu3B/TRF95i9T4uZP6rNo8c9rxQlz267IGNhve79e8bhM+mAY
/T8OLUSIojmUirzYCACJ75PI5P2wcCpOiJPQ8T/6AfPoqGUg7KgrsPcb+gsI7DZSt2/zQdvGutMH
yrNuqEOeawgJDBIUAIhHycqiYNsrKPrGKi/0AK2UJUrWc58ZD7+JkAVPaLSpjw9rWdl5XlL8qrSx
A1fRVT4+uNz+1xct1k7wAoLW+NRym4Pya0rA0dhi84UhDnX9nkLexMy2Ph4il93pzJGEmAC6HKg5
47E1x8Xrkrh9LAq2l6BqyIO0fDLEV9Wy8OmynXPb9tPO9Oc/rvaMCyfT/RzbRpqVYbUByNhEvVQF
PBNJp6Lm9GRERwCDfMdWetL5tG9AWqaZIJdpOl4hk+1X/74U4N2RokwTs6gEHhspkoYIYXOEa/Fi
5r+puW3o92UT5w751PwE8w9m48FccGzCqIsYAPUaJpKbIn5QbCfjyFkaVzq3Wz6guOg8ISk+Icms
JVr1ykYoIdXIv6gvRAigi7PE1X0yFzYd5J92ZkemEbzSeiNle/6SszLQAGkxSogqxIGOxl1T65u4
yK9ydFXAVpC76U1pWAvn6ZybowP1twsKSP+8PyCyKhN2T6H1ou2HrLhVeRtCS69nKQYIl3gwz/g6
3u/I/qepi6lIfPz1ZAMEpUshLFMokIw634kog9y1F9zwjI+gYYiWChoe0+NxtqudVqd93ECliXt/
dKhoQZrM73Ns679qBuDzQSIHbSJ0CvB8mjM80MSTtVDgWjdkA92JJBzHq6FcwuKdcUZYwbkFe+i0
ebNT1ddlJqgLGZXUc+AfSaiL5j/sGCoD6O2jmQuKgukn/IhBeQ/AH6iawEjefGTjfddBuXGsA7aE
9jv3ZRwEB3TbQYCAz3Nsx6GxhRasj6UgPSV9GljYNJJv0Lz895xjOrqgCAOqEKin2YrshDSqxWjs
3oYYibSe/SoBu9W/P/2mIIFrCDkbQHAzd2Zd3cVFB5pEG3PEibfyk1sjPdT5UmvtTMJhI65CTH3q
IMDW8bbZxaApUcCOYKBfydiqabIdc+qoFfuuSq5S6V0Bs7u5HGpPqwLT7qEwMA3IYg9nRX4URfWi
6MCHOBp3TAUAe/P7Vqw/Lf582dA5r0A8x+MZ+D6Mf82WV+q81vCKxzZ2SegUfwB9CTpdhItP9XPh
ZxpbxqgXLnSwWx7vY6c36UTwCD3Zln5WDvBvo35tOyK6vJ4lM7MDqwldpYMGIjdQtm/LMt2N+fDm
WnTp+jhnB1chAPmg9YBk9ewuRHc1JuUIWroeiiOBFEWxZn0y1VFsueDp087MUl7o66CkjzHo6X0y
8wV0Q9BzMybCOEKd0IgJRATcpYrXGT8AGSYyRxeQHh+zP8efRyWN7/cjHE5AQDy13UATZoh6KNqw
C9HhTGHbBOQJFY6JCHuqQR2bcr3ay6UHjmQqr8DoEGB8xcyfazB9cLQtPvTuasj+FMk76s21YYdD
uxTUz64VfVI0ZsCaeNKYoXFTEdUT8CfrWxdJH8d0WpyFyX+4ooA+AIurj3wJLebZU8EwKtvvdDDJ
xXmxqWpzhRKYli6US6cDOvOOiSQW2cO0FGMeB6UDlSK9jUEySTD7Nm7GHCze5L6Nf2tLmM8zQQld
f8wCg5cLdar5W72t0fexGRyxTGIv6IqEBr5Pi00xWAryR0g5C5uIQzZk+b+favDiARw8YcHwJpi+
6I87Eu8tSF3jH3vXAjXRl4Qm6L/3OEANh/ckGuc4ZQAsHZsgHQgM0yRN97L9wxWaLHaFmcWrYkgD
HyXof45SKKpMQNaJCBLgnpkxNQgo0Q/Zfkx5WIIdLoHW4HB/2cgZN8dwy9+xKoweAC5ybCRzoR/R
WygouvaDE7uR1N5p9VD1S/WTJTuz0NGhs2ky28qA47gvRhnp9jcYp/9L18ZE+EOFdIoa0wDC8Xos
YRCwgfoZBGjz0EK+blKIVICtTV9ihz1zpo4szR5sgGSpRmlehsFSuvKQK0WZbaD8b7BgKNjb2PEl
Er8z18mRxVmo8CWgmijCZVAkQMGVULAvIN90Ft4bS1ZmkTfNOS0NiLfsiYjRU+x1LM55V9L99xsL
dzxecOB481EymJ0l0AnEzPZKtE8aW218g207AgjRZfc+E41gBB1vkDkiDZzreUHYG5qNBh68TBer
3HonZRM2urvVjIOTkwiZ4ELp6cw9fGRw5uesF7aOKTs6FegBQv522fB5eUnnLCA1R5/h75vjZGYQ
UgEidmABVfnbkvRb6GT8vmzi1AUIkhUD81vTkAC01Y8PEQqEsTIKxHCNe2GVMmCP/4DV/LKR008z
GYFSAB5ncNt5yR3zemA4QKlrX/F4nfv2DSVPmWNdp0rdpkV7hYtse9niaQxCnxAXBFqtCBLIM4+X
1cSa5WNsB/y9vRN0uIjUXeI9LkpUL5mZOXbG4xbS6CC6LR0oAUIbPRMoDxTQHWr8r8srOo1BWNFU
tUVp3AUKbxbtTF/LPar3Bbp0t5Bb+t1C34ErcTPyJFDpEiL93BcDSA7VKWR/01js8f7FutSQtCH9
SylaMRne0Zr6XVsYYG7a73Qslt9vJ444nVwXtD0YwUOlZw5s0hIXXOgjl3srp00kMEwQMdZVWyKV
Wji4Z0zhVgc7ARpNyDrnNQkX/c5qSI1uz7LYOhQqf1E0Mdeja8sFx59CwFEyhk6G4Uw06cY08jnH
nhVx7oiGwxK8HGISUpcrra4ha1Oydot2Nw01vTHXli38SDFlPF32mZP4MTN/cgocE+a6bo92SaS5
PErz3WULJ145WQD5BoZA0c3CpNGxn3R1nFpDbnZgyFonYOJyzcckasiNudQYOjlpkyHIEuDhjTI/
AsmxoYrTxio87KRwrnPQM8YgoKFuOIwflxd01jd+2JktqIozfciohS9G7jr1p/cOFXn7/zMxCxpj
WzMjNbBnrf6bkYOV/M7JPzIB4X2ISVNEdJTlJ2D1LFikNKNEeVq31zMV6GDgUGRJwuScb/00Mfsg
BnNLkRKYaOmb2d7S7uHfd+nn3z99qB8pft4mg8jcpN/nZR1VRh1WaAiXS4y7J3Fu2ihgmwGTmt4x
c3GNrEAxEmzy/b78RN8hpPajKDYQr2sgYLk0R3PGtcC7gdwEuE0Ez/nUlCfd3iAJVsSb+5I+5sAn
0cfLm3bmlPw0MS8NmJJjoLb2O+iJCeRz78R7VZ4eGv98oUOJ5MdS5pdRVXHuMmAf96bxWuWf+P51
dStALXJnVAt+cCbCwBSqhqjpgXtlPl+IR7tpDC6+UAseRSYwlFVqK0ZCDZy3zoKt89v3P1uzeAnE
Le07kuELkdDvPfCP47Gnw6S/RGd95vQAHQRKCnD9TXwfswOa6IM5eDzv9xmGD0prDHq8Jf6DLwAp
OqU/0ErQZ2EGtK1jy3jV73sd2rbJ2ktR4nW2lioWcq1zX2gqNEBx5G+Bd3ZSvVrZvZVLhdF5sGKq
Xc6fvfJ1eokZcuG6ObdtYOxFTkfQoj+RJTRplfS6JdQEfHPDHGIwoWzKf05+4N14pyDnBhwECLvZ
zvVe4VaawoJSwq6dT81Momx4NpOVYWwwBrEgQncuLPy0Nm3vj0A34HXnK9YpVFxpVFTg84jvOxld
doYziQiWhMwKnGM4TXMKlMZAOVe0jdoP9TVQ+SAAAht9/drUAYk/vXxtyaVi15lPhbIJShquObHv
zat6gjidpmVK7XtQkqIN3yzxTJ3ZtyMDM7dTfT0yqfVqb9Q4rfYhRaKKR/I/79uRkZkrkMrLdUvC
iMPUqmc0RE0yTlbMJkFuugGdtCAWPtUpSgFdSBSccC2BowJvM/PYIeKqbMCBDPfDDDMGlLyDxcwI
aNZWosIBsAJ0aUY3iouHOl0R9TiWa8EDtCVzP9TzqJbQVlxXXbyzGEcTbOON69a/EYZa2JoTEDyS
jKPfOUuVqI4HC0d2vmd01w1JMBIHzwOx6qQTMBrpiAYuiAl05/flb3JaMJ4Znn0UgOzoWPiIAp7Y
5yIysC99Nr0W3mr5QrJqpSs7qPw/FrODofMCz4QQNF8t/IqTSaXpVwA6gKoxZiDwtj3+TJ6RSAsD
uWqfoU2sch40KEznKEYWduiqoItvaLuWIL5bsHvW73/YnW17CqZLvbEGtSf+u5dv8jut2wxPYMCa
nCN97ZI3EfGOBGNr4l+zsF/4AdPuzt40R+ueDv6PeIVKB2QYUthX+i8/qYL8ObFi9HUXbpUzEQu8
IeDdQx0M/a75I83kdkJzB9vrZfqeZNqq59/AKa9HTYRmBuFB9aTFC9fL3/fYydp+GJ3F4lz2bQri
XbUvzeLeA+WRDcACra4AL7Dt66QLPfO35eY7HScuBXPLWC1Uyk4IA/4eKhwcsMNAeAJ1rOPd7RsK
5D4xcPgde23HRdT6d7HcEBXFzaGH1Qdj2PF4aSzsdDB98uYfdmdeZYxe3Zsj7DK7KDekfZSErdpY
vBn12tK7lXSHXQ1uoYREKWvDsoF0rvGrSzUQalU7llw345vrH2QeXxXJ0oE/63JgJkZTA5c/ksHj
TUk9n4GgDD8OZNy7cZTbpA5BQx7Ye4du0vQgLAN/9JvoVVgij0q0oGG7boTeVbM0WHXmwQCH/N9P
mXl/WVRFPPbT94HozphsWhLmRXJoNP99VPbK87SF2c6zxx1NOCwevoEmwfHandHVKp5A9ITLjdkd
bPORkwUTp0cNw3No0AN0j3+DZ+OxiXEQJBu4MYDxvnzUmlDgLQ8dPJBP13WF7PTV5N3n5Sh2uipY
mgZwHbSaoZQxO2g18ytmFB5kP3BLgP4odgSY4MLLRk7d5tjI9C1/RCofQmGlkzvDvvDCGCkVsHsG
jcTi3PKpTxzZmVPQMNKPY2PZw54+6k5QNhsNo6rPjX4vMS19eUlnLt3JFsZwJ6qvSaxxtqaxqrmj
YeMs+lwC77Epi7WFkJiTN3AY+IA1EmUvGD3/sf5nc/rzH/tYqy4nSQ+bjrVuOeAe0LpUS1DS01cE
wB3gFpp0JP7W5o6NABU/dNAEhhOyNfU/erpx2xvuh35BFi6wM8sBbhmEBZjbnATepuPwYzlgxR18
Jti451THjslb7kNZol4tfKkpKB3fJUi20Z2cDi5mn+ZQH8nbVvUjHfdudVs9gNk1ZkHBUc8MMv1W
eUGrdfhqS2jQM1cYzIJ/Ck1R1FJPMn00X1AQarG6ka3j9GA1kLVqHrv+Kn5gwNu62soiK80atkOq
8Az4c3nVp0fh2PrMVZyiGntuw7qwAG6vrkvA0VRok8cEdeQ22162duozx9amAPDzS9Zol1agHd2X
GQ8t/aV2nocX9FjDvv/+L5bQJLEmNiQUPI8tWULmOOTagOmyX1R70uO3tPkm8Reea5cNnf9+GIrB
iAAYGJ052sLzOwl8VTpiGsIF73q2YnUWIDZreOiIbo12II/zqMOAoKHd87cOY0cLv+A0scWugi4a
iA+kX4CgHK/VLGRbNB4cd9AP2vhLvFcheSF65GQesBI7BYzxZYun98+xwdmBNAu91f0ETjM4geME
0twY49qy0IrKw9q9Mh8umzvrNXgMg9MQ7JYnI/DeSGibpvWIYeKCP3gxyq+3Zh0xK91cNjQ5xUkE
+GFo+iE/3LMRpSeUX417P37N/D9MLSzk9H7Dvv3v77dm97Y7YKCSQSJ+344A3lp1IMYmQKcwHXaX
F3I65I4Gxk9LswQMjNUgj65gydKhjJ1gyHeM7HHN9McqfynjR57aq6bbmHoScm7s0CkIB7Fr5UJ0
+fv0ne8oumBgYpj4YwFEOd5RLsp8yMUIQp0kP4D1rQhbIrytpuv5ipujdih6CSrgUnRh5fBV7lb1
rmgkxYswIevLm3Lu62ISbkLxgKIG2NHj39LqnTHUmTnus/rDTW/LpdbKaSgFbgi6gSALsZCaz2fe
oYEWx9x04n1SsMjTcO3e2dodZQEy3P5fWeVQ68JJR86MOWDM9Mwnj/10ZG7FkniflnVgtTs5LPjq
6aEDt+c0kATuBRP4oVlQ8XoO2KuHsKXAgCrrm2JF2L0FCox24dDNDYGRBL1mQABNlFUh8DVzEbA9
dqrmRNtryCyT7LPkXZCDBxDj8GFVLxibf6PJGCafkIiBewEtvtl11w5NY0J8MDmQON5lygOgrNbW
tUAalkCtm5ojhseXHuDnVvjT6OzWi1E7dqqRJodW7Mo7uP22SCCQjTZJOi4MiJykm/9vgVO/beJi
ALTy2MkdIS0qpaZh1lAFMnl0xk3fb5NDtlP8OxkNzMp9Xj5W88vgr0WoiWHCmsBh7Gn1P4LmUJmx
KzSszmg3ph3VSg/0F9R9Azd+GHZutvTgPmsPkQRFBvg/eBWP7VWAo+YjwyccsxycmVVUd2VgiARJ
y448pcUvM3tKYgB5rtHioBPAmYei23RlGqRD0PEvc1yaiJzHdWwB+vwophPUoU+jXGXBgWVvJYek
3BTyVqT3Kr5DFyS4vNPzAPbXDJ5eUzEdOvZzGApaulmJIAM/8rrXOGt2iWRLucQZX0XPBsNZeLAA
XT/n8shLr5aOIfFEb3533hueg0Elo3b4aF69+mkQkZ2GTb/Smk+xZ5g0roOseLJxlV1e6plzevQz
ZhmG52egajG79JDHELYBpNon95YWMXlF2IYuzbufFHGwszbmXAASRiSa9N2OfaqHaglJnT47+OqX
aYOF66ZPmtBFLzbdsltkUQd7ib/oJG+cbKIFgylx4NEwhzy7orW8wLyxM2YHkrz3ACZzVGFjcVuA
1uSlV9eSP5o84uXKsWSo2c+X9/eEB2hufbZiQwE+r/whOxRiD1VNBUmkdeNeUWud3atyS/y1VUdO
/Jhnn8m6CFJvr8dR5S185jNnGSiQqeOAwRV0h2afWQGJxzhALQfmPHupG8R2aBtxwN4qF6p0Rrwq
wVxweeXzxyTufvBF4SUJcDvIveaAkJEDEitRiz50/DED+StvUDPcXrZxclAnG5CZAg0WUBRgfjx2
pzxNO6B7O3WQLg96wHQYXXo2nuwcTIAiZiIQQkIMzNixCa/Rza4fkuEwbEbxaGuR/qGgqS10QIJ2
frn0Nj4JCzNz5Nic8DzQMtcwV/E7HTXstRuYLKBt4KfgS3pMP7X4usI4ldCuE1RU8LIDIkvypdtt
adXTxv+4a7rUyajf42e0zS6lQY4h1W/5pX04cgXN0TINzR04Zq6t2zy713igR+XL4lTA6dEBRg5T
ARBuQlqL0aeZ08Zd54OntMsPhYkSzk6IJ1GVUf2Wlc9GEVQCTUFwl4KVYTj0MfBG6PCIoBUBOh8+
XZp0PfNrgJ4CRxkyWijFIIIdbwnSl1IYJbRusrJCgbuqkwPcm0Uxj/WNb8btyrSTemMMql21zdh+
WKXp70q/Km7YxAWYD2W6Lj0zA+R3KDa9qLQD8DrJasx0feFcnJ49/FYL0KIpRZ5Uto9/qzKt0a1M
Kg68epVERF3xi6olsCYYN05ujym9n5RaQcSAZH/OsGUmTLlSquqmNlX6xAoPUld628q7qsR0Fybj
Rp2uZKJ73bb1tZqFUIws7LVu5BiD4sTTvtwBCPJIkJHetENMsmCUqbAgB1aDNgcRPQ46SA2WK/SO
Bht5RZa/tSP3kqDqtfKFOW38rjdt10QDZ+WbC41k3KNDgUpmlntmE5W97oae5vbPCPvg5S40Sm+L
MvbZziB1uaZGCZ7BthH5QTkqfaaFI/rA5iNFBlcN/JnWtGvWSNDxba28s+pXJX07LDULavNcL8nL
mExCd53OyC/X7bw0dGhdsygvnEZtXWEUX7EtkzQsnF5BQAsOAqmZvJDbemwaFTSG8jL8YXLvF0YO
5rDSsp4H0ZV56Iq2u2FjZb159pingUchyx7Qpm8K7JCf5wGPa4gOay1CUwnawQ+4W2kFtCR6Gdq+
ynL0zBvjG5K+AFUolPdQ3UI6Wwe6FE0bjo7zqx0lE58SHFW4iPEzNsChkLIPqD5iJDnhHMwqNdgt
SOgylF/WVUFK7cZtxup3Ceq2dJPEffmcK6e8QWAs9ZDyzqOIxhnghq6VZh+SWBJA8yZX/n5QngGd
GJP6V8AfEXs7YjHswXJbqwsp+GyQ9Uhopga6z/qDCyVnMxoz3hdBVmtWGYDqMMmg3U7jNwGXMvYU
PNw8lN7w2VWDo16VMcFHurjjq9LpwBtglMQPZIbIkQLBlYUcPXe1bdRY11uRyiELbMrQ0HJMCpmV
AQI0Zjhyt8/C2i79TyMV5NC5NvDrI4So7BXosobmWstH8p6BAIpNyizkiUFB0g5jBTai28roRf0g
3Ja4UeG1CIxCQ1vcZYgv+5yULUPTqLRfWppAE1Zz4JGxNoA8OB287gX/rxicXWY5JttOy4YSvevB
YYHfsU5bkSrJyxVVqVsFIJeE/+BAYaAk1zsQkeOVmXn7gjlJCBnQOEpGmUVFgjlpPLoePOjRtyxI
3aZhvwqAxv0bx+1Lg4MlhXZcDwGO0Az9xotVmZN1RWs79kLLA0vfn7FAv6KJClOR1g4KTI/2ao2m
YKfJ+zxnRm3cga0tIc4G03XF0K4q9JzSAYg8j0qDjZhzGP1WEQRrzXlrMRxshq3pNOTKs1gBNFjj
9AB4ALR901SGj0DpKha1stS+QYLG9o5XiXGT+mZ+xwucGNDQ1qBAS1nduJuYy+JjYL3VR2ro/Rx9
LmPwNoXv0i+fKYdf26Obf4FcmcrQd7vcDrgYMgYgWsybQBVd8mFoGLLcy3IY05UtWadfG57CTEPu
SoG/FjIY/o1EK8MCNVviY26wNXo0TsrBK6ZPE7sBMOX6faIqS1tV6Nv+SrnXeGGNYjeUurMOvPup
dJP6UOqYCdhaZafylUt6ARZfJ43f86JT2W70nBZpKCNOG3lWB16UhPtuu/VpbJBHlyRxupOJmXzw
hrYNZDnY2HYBpwUZorIZYsx0SxfDrDLVlBl0CZEvSdkbYNLMSnptFfqw8ozRgj6ObmMsgqeZc+8T
v+pDjNtOnIxa1ZobezTGR6ELmYVlIhsSUL/1u1AUXYa/tKMuXLqx4g+b1PmX1hDgSlJlk2Jl5yzv
gx510nSrBgv4fSUqtH48rbXQiqnG9L1PhQ22fNG6V4o2GEKohgEJjda1Du4HvxZDkNsjmMINN9Wu
HGV6YG5MZQrRVWRGMuQDkk0UsdKRRnmjanCL5yQ1AovV7YPWuArShCgtPpa5gQn3wQQybsUH17kb
9LR5VyVXL4q11hiCpzJ7Rd7relGbCG/f4y74g6nkggfExR1yrWjsXZnK0DEVhB4rfqneII5bInHT
kHkZuHgqItGomEYh0MxAmzMgBkZK7HYc3p3BQEkKPKa2FZrCxu9s66HEMETC0zxs4qz7cEp3+JUk
uSkjzWn1IO0pInZFNWBzrQHUy4GXG9VTUZZos0N1IE3CjGouDclYVxaOgN8VK5mW2XsRe0MVCtZB
VsOK7QKpfdXqb6VVd/WuTZp4jPTSh5ZI07vuK0vw8ZDyK/NAERSixG2dhx53J+JfTSEEpHDpjmGN
WajH3HHdez8xx8/RUfkVwr6WrpTeZ9jb2tKewDWDMRPcOCwNCtBe+IGNTwZCT5Zy6FyTTg8bnKyH
sWisxzHN9TSoStndtGDhWDnMAKN0S2XzlYGYB86uW+iocwIhucJo+KObtzvdiY3vpK1NfVVZCQWa
yWZ0DCwPIdSKVbvnmp6trQYkHo00yYCOZjk4O9PqqL7VxopWaJUlbRVoFlw0ACm8k+N6acs7e0jz
FxRAbD9qwBO6tsakQvAoNdYHdZKjuq8TduvUJrt2ufLywJQj8GcgwxDfRWWO34LULAv1zKh/FbVg
98LxoFfuaiaW7stSBx987I6/odTsAHON/xVJlPCvx1qq0DJaHQ/CWKinXktRF8PVLR58xvit79VZ
HDqdGH5lKIX2mxiQ61d3JDrkCmz8CHzjmnyV1EztQFglw+1oEISmqgcNKeJZkW2VGsxgIAaqlrHv
td/ZgNaMw3IPGkWVxfvATzL1oWw3Zhujx2Q3Rqds7b1Vtl0Eep/3bjDq3HkQg8KdLn2KnMPoqbvN
saNfTaJ3h7bPPGOlE2X+6lPrj+KIgqve6N21Mfg+mCHaAVLJTLXps5755qvyLX7TYfS/CWTv6yxM
9CwboxqAg1ekwz7QuhZ0F32O8lFlcqCFueebMhh7p2hCfbBZEoEqBjQX3KX1oTKGRIUeRrrBQWtW
7ZM5lWzyxKLNysU14P6p0chpA9MdQEk3UgLSYlQK2iFIU8++q4E1za6sFCkduo1Fh+PHMnOnIbMZ
MBwFAAuyBq7tfAWpDRxxCkqnjiJQ10hYqpCB9wLSd8JRX7hQQENQlRnDP3tadsWdwvxlVAYke0F7
2k5ZgFfdI0vTMco4CJzcAr1wLnj+qee2mwZ8wn0Efq/MHQUpwVeijeNdSiS48W2A3YKx9ApzhURG
thGeukUdpEjSboU+Yg4XlzT9gyq1G5k6dz+g6AsUwGCAgBpKFqpf4/7NxrCssjaNEIxRNnOROYQs
xhhi1BaCfozIxPvAckneoToLEmZdn6g0NY81G88crA/Lbvn9xDSKUm4ymKHNSXGLFNh/MUtnvK2R
cLx25uD3AbFFyVetbvZDoBxSoXKFWRkbFVKS36DBnHxBMEt+YrQcXbuiNwZMw4FVKmh4MdVBpFWt
MgdzRltR0O6GFnH8DW6tm0p6EL8zc+SWQV86UgtGqxbPutTp1iwBOAt9L+ZshQ6d/+ibPYSiXEtq
Ha6fwrHBruRn735nOm8ZgkIdGKbKke7gSnw2rYT9ir20uut9Vq2K0QINbVJQ+IBP5CQMQto7M8dV
W+O+MAOR5fXGsxL4BFouHlIuV36Y+I9QNE7qImy4q548R8D/JbDSaWhAhycNEHNKKEQIv8lWjVNY
RqiPnQ6+rkLWDw3V4TrolZevvWMjhLOhi52tKb3uJm0AZSIt875sXAy/yFi4dy4UcUnA+nL4dgYP
VBuVR9aA08fjxtKoV4SKmnkecqfvtE1Ze2j6yHoYPrjFqIH7P/cQHxqu88AtB1MEsgXQ6UbridqC
F7uqQq11TbHhLWHZh6ax6tU3W+hPBbbPiQ82Z5DLhhJowl8yBpf2KjV77Nf/kXYmvY0jQRb+RQS4
J3klqc22JLu8+0LUyn1ncvv186nmUpYNCz1z6UajAadIZmZEvHjxHpP901XtoN3oZyXxGYolzdpW
7azlkWCsM39adO1ro88J6sW9YRBE83zxo0GfQtxfFuugV7GZeENpNUcXMa6dGiva4qcdKt1sc5M4
V3DvOJFwnqO0t3VSAvh8RllF38K0XQa/mOLuCjIPl0tbZtlMJG+amDmtrruPSfxNb1k0eittS5Lr
ma2a3WIT536bOzV80eRk3M5Rz52RhmV8HPVM4M2VRuJ7plGoR4opERO1HBj3NkqaseLmk1erWduu
S2HMW2PpIlL3uS9R80h6GwnzLAE0T9Mx/mmGueleLVWuPlhDEl8X07Q8Q98CEEjFYHMrpTP5o1YU
boCzrnEtVQNaWd9Wcsugiq0HSZoY7J7ZwERqaDq+6kQXt/YiEZmg8mrRKV7eZtO9ophICMtoOHHb
q/zGcIpwo2TySWkdRfHwp8lu634us1XZG23KC4zkVYsct+5DAaGo6kxHIGJnaL+dKpvvinAuDbZw
C5dT1EaL/fnURs9mkyFvXxA+H4w2dH7Sk9cMfwwbdBdzp5NvnVL2r5hyTq+NZXJF6nrfjtt2tPUn
4mK/61Ew9qcmLr6rIkq+webqm12sDEXm6yqR3Y80TULQrU6rd4yOBF1iW5EvzDEe17XWiud8lK3t
Fb2hPBlptFwNytzetK7aAppFqsqfsEOn9JEhyyY/bAo4M9OyNMmKEFA+TPNCzt1ai2V7VmEaN8tS
jjcL+tAi4PYiBzdna6g8N0Hv13MInze9yTash1Hxhs4cbyKRlz+lVTo5FVdWKT7Fivsmas35UUp9
qhEaKI0HpWi7F7NR1DLIHAssOCFOMLMTSj5Tsjh30kryKlAzPT71AJkd82Fbzq+5mst7pC4r8D+D
vHEFbOAswYJ5dX2M3aUhUGZRrK+SolWkz1y++jSXCmirITpUoLXWoAFmp5Vub8LSiSzfLB0bX4rC
wOptaufmXow2rEC1rnPDR0lQfZPmEN+mTDChIGvMCqScLoqiVTUvZu4t8SBRtNeb9TQhn8AEEtly
W6SpEswHbVSaNnDL3tGD2VmWbdgW0bGPpvZJH/He8JmzDx/GMdTqoI2ThFgfRpVccacU11ENtuPl
+RDmfjW09mstTaZFNaJsHmBSlD+jwNL/EiLOpn2VtXhGinGQzgpnj4R6ILKVzkvYYL+z05CCNzpL
OnhxXtTGOgbf0X1JnfwT8ZqoWqt1JtaDJGvZhrgTxStV6cKbtM6sn6PM5Hc9saOgtgy5jswu/GNV
TXorW8tEl5yOIjg9bcFjuzj9NjET5MMXW8Fk2XDatyaUwB6yQWUvgDOTfa8jRT+qozq9hWNNuS4U
U905C7vKF0uDUVlfmcZu6VT7O8oms+FPapHetwOYycpczHq1qIMrA4klIKHeiGvhaxlQKM6+2WPZ
55MWuMrYvE1G5eISmGLdFURDqKIK1iXGsagHaEbxGBtPfzvd27ZNJ2XXRZNUgxSJd2jQSFpmQToo
6XK/RGkLFDIZ85M52BZ8oaU21SByE+i+ZSzmfLUM8UJ2HMXJzpFd2F/hv6mtFk1Pd1M+Zk9Uq8sh
UlyKlWqpll+VmbPXKwQvHN/opZqsnLpI0oA31g4eOMxoeGVd9aUvdT3cpVk0divmokW2HW21vg7B
2PRAU2dlM3V0N3xbGx0KmbQPR7+Jq3gduxEtHfT47IL/aU13M13SeCVK5Gg8PUwyG73IyNS2C+ka
TOVoTMorpE0asTL1Rvjt0o3ZOja7Jt8m/eBUW/AexDoALr93eFRpXt531FuFEaqgglqdBGqnD2CX
lfzRFm7zR0uk81qltSG8QVnSTaRbSe9FiPOpnutE/TebTPZXkTrtNSSq5mmMay78GlBjXDvLWARY
L7UbCxCZLNDOxfPQiFP5AcBac03EdgvMQ8PQGxa7PkzGGL5i1BY92llrDuskc6NXJZfGY13EFYjN
lHcw/6txnrk2lfKoL4bSeG5vAs821UTQUngq0yuzwek4hEwTrqa++N8LN+u9xeiK2p8S0eGWM9hb
gLBF+r1lNW/KUJ4M2/pG3iicgl+9ooXsmgzz50gdlTeaic09h7t5KfsOOQizNvp1Zk5uAjLPmIg3
GmbzXbWM9Kka1ZB6G7tezMGih26Jy1NyF8a/oskMDS/qjSTZT2JWRGDbYbeOy6UbdjoUvR+JObs/
hgq8dZ0MyiA9E4bNGDRWTHYnZInnhJmExR8AzmHahrZS3pIOKNmmE+Xiel019b0fUmSAeIQnlQxp
Zb2zCwcaAKs8LvCimy0cRv3R0eMrqWLDG4SLrlV+jzkcWUTU5d/RBkpN4q4ajwEBu5nXSJQ54Y2q
YhCI6WGT7nSuq2Oi1db+dAlzokUes3sUWetbRhAS6dHtr0IfJx/L3pD9WPcNLg/hylQqTWxkk8/P
sh0K4ceJGN70rE229JJnF7q51k4B1FSM7AZ7GaRvKdJ5c9S0/qlnla74+BS6VyJx+PNOXhSxN+Pp
Gq6bSMkTr54NpQ70rjPu9HgqYZMCF5dvSu0O1ZMbxbQz1MSx6iurMVRlY8elk74I0srl6E5hWSmB
1HpLkOPWuUh89uxQ3Ul3cS0GcqpWbkaZhvdN2LruPqWEgPNonLZ01BnjHxA+UoSTfo70KeXnt7qc
km/CCu3nKHdlux5owGse5zRTVgnaUXZgL039EwlT5U8faSRoPNVyHY5mLLeKwwfErmyey/VCoPAT
xCfEKV3XCWxukf1Kon6IfcVuSkE003q5AvQuSVKaqRjpsucJbQZe5eQvWiP7TZk4pe0zVtn8Ehln
wUvHZu42MbHpOe7Jiv2Ke3UVN128BJpF2TyOQ/uj7mT2m8hSzpRqTaYEsSojM9DhZX2rzKx8HhJH
SV9rxQGADOu5fRBVpyINJMJC2VdhVqP11UujDpxJgds4dzkFmpoBMYg8qlGHiylVKtd5tWJu6dJN
6rdxnENGsFr9aqmn4aEc2uKhcjsZbrrZlo/uFDH2VNWyfGkk5Z1H7bFshqIfVXg/Ey14K3a7Hzim
TjbAv11PqxTHjddETF1Qlg3ZeBvHk7lZTFUriNQF3Mt0dMk0oxGeW6r3CpFVx5XCn7WsuDMc2vue
1XXyxTJrmfnoQMRbc3BvdLMFndQAwSby27IcqCPMnHKkqgBYnSa6aqBBU1UtDt29uU/FtRJFVb8x
66U72Wd0rn2MTDZpyuw+h2gU7tskzR52H8H+aY5d57aoUzTHlREgKOj5uqZvDE75YOmzSNaLEQ6B
0S2au7ME8JIXxp2aeEKVcboyTAKFP9kydzw1ZqMHQ9KGz5OKy/2QAcn7pCbLozOo5DRqn+cJmuNN
16wtpdJ/ZELG1Urpe1v65mK3UGFF03pNOkZMxtEIeo612IDEGdvyZc7meXjsIjSU3dKCo2tY9VPd
NMxG9ahL36il2d3aobk8pJmaPMV9VpRkaLFo0Du0YU1FpcQKpNSs+AHuWjZsB80gdw+Htio2jWHT
nDZCHeuxkb8/rqWw6RDEXVeQ89nsyDBXSDxDPIl+9k40qVdlpXNZDZYKLpSrirJsHez/1JVcRPMn
kgOicABHkeHbokPoJ8wc57Xv0uKhz1KeqqyV6jYL1fSejKIALS3bSVt3mWsz7WUOuG3AcevfGM3q
b6pRALkTTgtK216/Ltx23NhE9pFibrZe53FpKGacIsk3relSNE9wbqNAaF3xJpzIEX6ht9qaaKhV
4NJT7tGgqGxv0mb7arBTVK9x0bR7byqbuPMA50bnRhtsZv3nSMiUe3GcYKFlhM2ta5X9b7211WpD
yxSpR6tlcHJt0H58cdp0cEnihF2tyQeN0aNLSHEOmqY1QW3nVn3TzqNZrhOAGeaRmka+gexIQd5u
FOMxAodIdqNIF7lR1bJ9S2trIDvDBmrTAA/W3hJqqMaJNG5+T9ZkvxG9asJaqaV+OjjZbRWODmVp
kr4JJW11r4o0Vws04XRWUMpqMugeVtlbO0pFu0Z5acwoEt1koEnldrts7C3HC5cltW4aZUzz6x71
JMNPW6ACnJBKoXnJaIZtIBD3rQJpKpbm164B5T+lAzSszNjWbtvIeALWQVXFnoeTQV8YDRx/lXgI
Y2ieUL8TMpxWzqj9qOBuvfCpKICHrMc4lg4+wHamWu0c1F2hja+yMzq64UU1RVvHrE0mEV1OLdXG
RAzxFc0a45XTVMYur0T/oCdOe2eRD+9p0DDoiUtV/7MUi5gDhYDhvkAWL8vdYrTd8rubh+lpKhNd
8k1MI4PfaC6tu1q4q6qfbthrEW5W+RjodpzTYwQ/zTyy9En6Dh4yIOhNVepBGLfDwngPHLfKtePa
03BAav1+SBswaG1QqsDCTfDOmFO2rasP6pWpofRGYG/ie6YrTOV60blhgnQCITl0dlwAdrS1awZw
BuECz/XYM3Jjgci7iU2E4Ug6KbCE1j8z3tfZvhSL+xDCHhq8ynSm5zCR8fh88pnSMEK3E+kP7Wmv
j1Fm/qZ5xddK1VkLt6qUjeYraC7yLafF0H2nXyy+N5a3G1qocxEIgHtg4vHUcQmXU2XWRIaV+Z2b
1p1vVIl6PSduWIBTJuYDCt1N6IW4PlieTa8bLDFSFBnMi5QP5lSXdSDylq5sXSVhGAi9Ha97VOJh
lfJSj7Q3wdD7EJokjbuq8K1KjnJFeaYOtIHMkEOH5zu2DU2nIu5W2fo1hY98GzJtQCd8SOd9AWKJ
xkUWhtOmHE7OKibumneq07VDYEpwfDTHLED/vjAG2pn0oX9aEZiil6CIfOA1plOw9CVynbmI1Ecn
teva1wD8SiY9TNK6cM5F52OA2t52ZGd5APwPzq64/J6VZbbOd8OQjhlo2LvUvEtdAmdE8JwJvgtY
IuenaFZ2Kod+NSoo5/iqU6prmowAYS4h5xn7APtHqaYV/60a6XOfqyq6ipT/ftVO9lMUDtrsm+NS
VUEtQ5oJUU0S5FBJY2xE79Iba7qL5HJcjqBOo/2TuIB8gZwSh8vTsCZjPYH6apSJ+cw1EbmQ0Ts3
l2KfLGp/GyXKfBvjGqkGmsPP3diFO/1BR43KObV6WXkM/ZMzKHX9WBk6uYBj5Jm11bqJblgrI+tn
kYXz4C2ZMYD62XH2zbAF1MS6MeTBAlIyX/JYYXpg6pri3pzaXF9B5awSOtFTehUyRjrQK1KzXejU
Yb1dSoysRth4ZYJWp4Y1Y8lFn9TuXkylArc0tHSow7WmkOqAuQ5QvMQ4d+n3JAWz8uG5mMWVZirN
GLSW5eZ7N2Ly5U5VAYxvTbz12iuuv+EPJBjkCcCxZLxpCqt8RtdIsa4rIlv3EFfqHHp4osN0Ssrc
OSRZt1AAJCqfmkerUtgdNBi8pTIUmhKpCRJSODEshzmVirvqotDM9l2lt9qOitwcV0U5jfnTUljR
7Qje1KPF2KjfMtXJ2+vURdFwlWY0TL0GQSvUE0VntddhaZCfmtLVwHkmu1E8eiTLz1jTeoiRNY7y
PuBb2K91NYteHaorajo1tP6A9VQTGyCuhCeM1NpZg9NfwYrR0227jI7rl7keHqFJJnI1TG53NyqT
ZuzMKoyUVWd1abgJ29B4MLHL+76Y2tisFlfWqGLkNY4OeT5DrCa96MfRH7IiQ1FQZi6DzQIflnnX
qrm6XOccFecuVWhaGWVGdj2ljRwDt9ej/qqrBUNVBJUEvIGsiXOdp44SpHXbhBA8RiNc6WpBQIo4
5NsGP7jHXi+NZ5k6aUpF1yNoYXYIdiM+GrVveJIaExeyOqvezAH43sIueHXLTOHMTgCT3gTX/JdO
fkp+0GVYIUWjOw3PIzAoG05yp64rZzZMFPqnAj7ApPUI6qg5xaEbcZmJpc0Cd64mE83kYo6CARy7
2hV1Zewjcg3jAK1FnQIayrHNIDDV812NQj4Hf8hkuxHWGFb+IMbom2LYw3Cc7NGVa5Q50ohWcK0k
zorUOOz9SSk1zSvyLO19talaY4sZUESHKa4mEdCJ4gOeDK0eyswahrWUvUUV14lw5bKpAFAVU7cp
d4BPYdCI9rVula4jyc+LHfWRzAOtTWybYBCWzdGOGF0mmVRfa+aArVsV7AXEJzWKrUaD+afVq22x
iqRldZy7aSn8IdX1q0yaerwdAfyiK7DoEJyX4mx8Kd0RSNUqxjI5ZG7o9r9BY0p38fKwgNVLfz8X
JBPxfKijwnwihrlVYKTahL6Gro/N/QxbmHoUEKTi5zpW/pQweZjsmjobfqF1FnXcthOpb10L49Uq
lfmQqTN7s0qqOgMHl/XjlE7FvUjyRXgWldqbJCP4ZWa4CQYZSeB1GScUu8gPzQBJhgo5TDiTdW+F
WKEHVusYzzncoDFQUhezuggKQsVbJR31x7qvSJKaHrIlyG8JvMnvxGiN++zJGuoMR8k2iZ7qudcJ
wPbcTisDo6XKa7ih8/uv6a4f9B2g2AHOW9DfVQQDrXO+XTYUmkNXtt+rMw2Gez0vVkXOIKEz0GZV
vUWJHqIlX8tK2znb3vdtTO4u/IQTdfDfQaO/PwFbixPdFg1RcUZQVVhjIIbK/Zg382poGXpo6cGu
qnGst1DzuDIr5svwa2vkWrHFK1jMuFOHWKd4o4S6QGz+MBHA9JVuauhyo7gB1fFs5MOSQ6vFVSX3
pd6uhnmbFr+xVo3HC4N4f5nEZ4/NOkzF0ohlBMM5G/dgsF3qWtLKvXM39Q8oj047sbdgDvpCe0jK
fRsYpJbX6NZVDMwdi0vDGB95wTwn19tJchDZsvNxgUUkQq/UXu5ddHAXeVjktTV4ZaRu6ihws7Vr
1btp/mO2NJNxe1lA/fvdbPzRR2VdV9mFXfCRX8pJVE/zRCqDtOJc37jt3RIdFXfYkzUeI5oBYtin
zbevt9qni+DxhX2GEHhpnsin/3CQqTENxEOcYa+ZxR1d8GtDfkvNC0fq00X0k+o09ikGX/hskTIy
etsMh31uDU9MYf9GOenOiY0LhOrzZdicyFYwEYdqDbYzzun///MstuJ2DJTW6bFKnlvtmy4enea/
L6Gp6C/Au7dMBh3O+MnxYFhmhU7XMUeMEtoQ7YgX0777b9+E53i3yNlxS+DaL3nLIl37Q09+Oe4R
M4mvlzg/0edLnH2RNNEn0x1YYgxvreiQhX/UlP7sf/zu56ucccsTiH9mGlnp0UgdL1N+05Wj0/sf
DdXeL4K43fuvrum11TuOmR5TPAmybzyK7v5o5YVVzocgzlc5m1ColSmMp8RIjyJ51KPfXXXhm3/+
9wGS0KNAW+F8yIIKvsai0E6PZU3FRjZ6pfbLJc2kT786shcEN0yxsU1//6oKN6yoxqPsGNdHRyeR
sSxfS361CLv89+2FEwbuTwIbEeM8YChDhaJGHOfHwd3o30vcVgqHLPnSMh/mA09f5d91zkZTAM5c
+CBRjt208AqoFjHQSQcVLXE3ph64jUbIXgsAgK+f75ySf77u2fGZ6E7MSpjlx3jRV3lPfxQ5mAXm
VKvUkMdGL3v+esEPofF8xbOjJIZSU2H65sekv7Gr66S7cWS2SvIhWOrX2TK2Pdl3Fon1oh9D8ZIt
5YOB7sh0GvqiN+5O8YWzrX22mf4af7NlEek9V1WWTqapEFDyo1sqR63W4N/e6vDgsk0Recp99k38
iP0ELcgr+6Yw6Y+q5qVBnk9/gkkHCFMXjXHbswsfIqQlZ9o3R6Rl5SpWANor37QumUx/GKg7vXyH
fABvHw0r4HN/vFlzQppVfX6E/MqsmWclqzy7W7TX0BN35npRqTWi/FI29OFKODFabQdxPgGtHZP7
96e17wql6LtM2xcFvXmovpl9Z6VB9LKMd1Z01RV3urIejIcuc7wxVGh62xd+wie/AP/P049Aylrn
17z/BV2S9bo7NTojAvJQNO1jlmebrzf2h09IAYLPLDolJ+kpku73S8hkbqXUWjiySPDYzkpRX0Xx
xxYXv+GH5ICFkAJkUs6xMT92zxYCtYuEmZn6XtF7fxhAYRgqulaRspLVqhwODNW29Q+o8Lvaenaa
ADE1cWEc9bPX+e9POLs1DOBYxa74CUkZUtuvO+v31y/z0wU4iaivkDRCS3r/MnVTEUnBVbS3sgpi
6cGs0uDrFT7euKfXCLUYEyr1JAV0toSR53DNrdTYF2m4HuIbxhXcoVyHSxW48S83OThqHxh1sf56
3fNROXFalqNncf4wB3JP2+if1K5r1RDhjIIhkQKeYbmCmAvsRjMZ53clZTb6+ev1PlzwQGpkxIig
qCpGNOfecvG4ZLmFGeB+6h2fBhGcmXql10zi4XDb0OtsLjzghwFappNxssMxDz0/20Ko4P0TZk1a
Oxpxc2/BSFfaftWEzq7UhDfOMiih6YryKoPLoZwkGNpbGUEGUugcfv3cH0/J+19xduJrJZVRtRTh
Xui/52xTlcdGXDjxl5Y4+5SKLhixmfNwD9ixTvOdO16NDAX/H57jREHk+1m82rNtSsCaVWiL4b4D
2hjq2765ke6FcvHjaTtN5bEtT2JOGmfu/Rebq3bREMqPD5ERub4swJGVzmwvPMnHnf9+lbPAzzCM
ouWQPA9OdmW9aLj4rtT0V+ce89L2uvbCFfVhABNDE9XBDQk1Aps89Fw2Cg5TkdYiYVBwKXdFdZ+Y
gEw+hP25mQESn4oWM+E4WwE+tctuNCBJQ45kYAwJ7hpsZliFs3PhFZx2xL+wwPlvOnsFjV4raGRH
6SGF29mU98bo7qL8bigv7f5PDiFi+YQJFY0lm0Bx9klziUOFCYHm4EBFacRzXVY+RozHiCbyHdz1
A+oh02/Xuv16t/7Nh8+eEOExg8FxkmXDPS+QFzftU2cY8kPO5E98u1ReAqRq05Yq5fWg/dCy0i9/
GdYmpTML03iDA7ySbyHp68oLTZvsLSkCR14r6FTCcU6f8/K+iAMNVDc6tk2QNkcGO/M3o91lme+o
zy6Nua+f4eNpIA8zXEhFqEcgAXZ2f6VLxhRQa+eHJq9+OVq1NsV0//USH2+O90ucXU7GkFjoVov8
wIB4pl53yQqC4P9vibPLKQZcNvucJSJyumrYTXYwtxdq709iKCcMAemT/QPeuucgQgcGVdaRrA5A
q/hk4xbY0BM5sSk3/R42WXwptpzqurPt9W7BsxenjlFkhV1XHZS2WXfiVmvvTQZOAZe9cg5ya8fg
CSS2bBNfKptP9+xXK5+9z3CcpLFUfXUonPs3o2pXUHhPG3fUL2y/T+4I/DtMLix8KzhHZ6WtOpkF
M/0171Qy4griIL+LagNwGny9QT59oH/W0d9f+nBzCsb0Kh7IfFVQ3B2E4un1a1O68GIvSQV+EJzi
5uOpwKBNhvShXp+FMQZwaJBIXl88Nn6n7ez4in6Y6Cmw0j2cwMm+hYMdn7bqBVHOzzepw/Y8pecA
d2dfzl1KqB9KUx3CZdfGSlA85rCZqk3fPQr1tg1vpvTCLfhZ7DlpzsEeNXSyoXP7ALVLHDmnoj7M
8rv5uxh0P2ZIV4Goqtws1dYeV+FPPd2Yzn48zpn7OFDfTq9iWNnMDXz9mT/mf0AxOvq3oJVA0epZ
yIF77aiiLOtDVQNDW4OfzZEPlJDqWz1iGMC4pIbz6YKo4Wi4z1NgnsswjHMfxSgg1YfOekEGwFfH
PdzTILUPXTUCbfz34wIMRK6JE7Rrca2+38aNWBTatHp9wFAO9K/cKGEDfdhPpXsheH8SF/Cxc7HV
gXss7PMaXbXxAVeaojm0NbA9JgqMEX39rT5bwQIBwJ+bfQNy//5ZoJemdHnL5tAlhXY9CSdm1kNe
ukQ/X8U1DK5sckrrDGasXKWqSwgJhxo+BK3nWrtljmC+sO8+XYWu02kLoDSnn32XtqSh2GVzgyAB
9P3imsHqC1/+s4NtoXDKX7f4KjzK+9eVRLh6xW7SHCz4Q6iSUdSEgdpv3E2J6hVhz0kvWZWd/uS7
KAAZB2VflCtPhxvPifdLWnUl0c5jD2gCFkgr4JPaFiz31hRD8PVm+IjVvF/r/BIxUArDODlrDv34
J9wy2VbMWBoeFwMBjGVtiadqedIa98J3+wuFfPGI55YkcCEjrXFY1jZepgj22C7W7pX4FY1Qn2lc
9KBRehJBVPgKGjcjDa0LQV43vn7J58cgDiFKlxG/oJgeivTX7/ktHvw+UPrrmUl6xzwyVeHXd2EJ
sdyzsMx549/zj3a6Gh7RfYFXHekXTuaHYHnKZi12GzUFViDnVbtRq30y2FIenBFaq303aFe6KH1k
zsDLfn394T/sMcvg9kQQkU1tGVjGvt9jCHQz0mPb7aEp8pc6i9ZlrfudlE//fZm/BtzIipFnnOP0
WccTF3BND6OlP6RV7TuFu1/M6sLTfEhneJp/lzkrREo8Tawciuuhm5kKMu4Tq96M1X6kZ/7183yy
EM5Wp6KDliu1/9nlifZHbdFcZ6H6cPIZdeJHUa8rDDO/XueTz8NGOLmQMZoIonJ2fZ6mJJ0TTfAg
EE3p0ttktVC/fr3Gx7OPABZtP9PFDgy9nPNWUJ/CpLG0tDtotoK409AYpbdosNeWuQ6qlEmbrAtR
lBkyOJNIjHhTp2SrAervhcP4ycZHrNcAIRJ//3H2tGpBy75Gt+GgCuQfLXOjJj8zs/RDkQQmUxpf
P/fHo89zY8eMTicyiXzHs/s1LVNUBJ2oxY3vdYl+4u0LGBcYOtCYv9wYY7VV6tu8ih+neu2+jT26
8UUwa4dY3VrI6YK+2EJ6FTocA4MH0EAu/L7T4767HP/+PopDwv8JVjv7fVmbMdAyOs1Btu62L0vf
/hkjtmAYb9oVDMbsoRZebKCjepVnydoxdvW072KxccLVbO5blwmzC8f4Q5w9/SKLQpXxBxdw/3SZ
/oMnSrlk/eQIovncPNNE8vvMvAAPfbLjBa3uEzqEjqprn+0BuiaMfIxNf6i1JdCTqwl2S2b/93tC
oPKNf7mBpdeHYJ7DVbZLu+0PEGx8XdLY+4kmZGK/ff0FP9nP75Y53SL/vK5EdgK7m64/VNmVtvxp
XDdIUxfvhQUuXH6hPv6QClsnBVUCBiqCFpJkZ7sFTGka2riSB7v/oUAvdmjfaRF2C/peVx8twKev
H07XP25Ph4YotSN0ZdqJZ1WWMUY14nqjPMTOxujTFSU5w2LdS9/rnuEekDnNvUSs5p/Vg3qd7aoH
d3h0syt26sG+7szt1z/n475BDVNjQg1WxskW7mxr5kU+K7mZ0HApb3v7t1PcpGh2/Pc1qCk1tgzM
evM8mY3NKldQmJKHlqGDJDqWVQ7P7wKW8vGMmTRnOQHgQqiknJfksTGaNcAWpu1I7/i9Nh119BEu
PMlfFsz7u8XUqVIdDNRP/tXWWaRMhMsglIGMQW4W+/HBHklk+p3bIgSUPBbx3SLrF3UqdnMXXjGs
O4f7cDLXnW360lhFD3G9GhFEy/dV6RvNPXy3Gxtyl4uQSfjt65f+sWPKhSMcmnlo8nP1iLOfWrct
egCIjh2KZS8jvzR9hkP8xfwe35oFMvXHaERIxK1uJ7V8qv/Y8TpdVpGeX9hgn3yXdz/j7HyhIKWR
KzbDIXQ6BSrtkKwQQfn99cN+sohFlEfKESAZXtHZ7TdUTPzBEJ8PKbRJROW9S72uT46JhUYsglin
UM/8wfsrSYmzMVM6Hd5/CSIN81+rrhG8CL5+jI/pEYcDqSOscNBXpmB+v4qdV1gKTEwXaOW0hb8J
9VH4ZfmMmOnXC/09De/3MaEb1hkYAOwlMOj3Ky3OIspmrPQD4lqZX4rEC5XnlMkp87elIrmBXATS
cSGjQ98q/ant1qi4rbNyPCYh3iWUibW9bAdE7+aVfknY9LQxz34bZCc+JpgBSeJ58tbGRWLDwzcP
C4psDBxrZrAw3LHNp5phN7Ow4SCq0lMZU9p8/Vo+X5k4ihgklgDu2fsXTuUaZsfKLcj7CDqORoun
opi3q7oXhHEuZMMfdy2wP5LaNh0QC5eOs4/gCDVlsjg1D0lrQzys172SXLgVP4k2DrkaxTBB22Hf
nj2SNosCjMs1D328qm9TKAQ9gmQeSmq/80NxUx8YqMywDLtpi8DA8SSj33errZNA85kI+vr1/g9p
X7bbOLJs+0OXAOfhlbNEmbY8u14I21XFeZ759WelD263lCJI7H1Q3UA3ClAwp8jIiBVrrbik64+h
LvYk0Ap0G6iiP59ZNKjIHicaqL2HsQElxbZ3VTuvn5dX9H/NUAy2tT1FxVtci4QPAOxQklmgLHAE
rrd9Cd0n8CdhNtAtgzKuIXDn2AuU4qVKeF3uj5Ap5ftjqh4lDmhxFY0ZdiJ9Jf3j+LU9FT8eidrk
+BJ4Z/DDk9QL2RsXMQ4j1Uoto4vLV77VDCVsXewe0/CeMeIHKb4He17POHl9V3v8MTqKfnKW75tj
9rj8AbEvr/NvnOKiIKW56MCvcEZ2/ANxyvTX4W2D7Ci0EMCIRbm7FNwKECHG183dd4/+uE4758Lf
v+JgNuhhKKu37dm49a7gPofwKSYCRX48qK8no0vR2KDIuYS8/aDL6CQAAlESH7aNCPzaoC6sUFMe
5tkIXqFU8oX7kXQQ6N3DtNjhI1RHJBvt+JkzAtoyPaK8Cral0Ktfwb7A3w0fEPsa7hh7ES2+g3D2
WZLdgpmMKlys2macWNwDfK08LQkZPLkIwLaMrDwZysXu4CNuCpV2lPxgRo8ZiMdERDSPMXp7J/TC
iujiEEEfkqa2bG1P0m0NACcErESKCiw4CHFpKIKGpsA5ZwbJh9CD5DGBWXBmQdhmdZDhdPH9DAac
nn1c4p3VWd0C/9qlY0RpDrheajvwBTGvTQymP2es9qb19l2BsalAAGF4SKjTEGdkNyNZmybJlzLJ
kcZMNpS5+m6QgcgI616c9dWOh18d1YVFKtZvuhEkoOUi+aAO8hfQX6CLx0FX187jb+XeAqAJ9VCy
djyyrdfbBRyKQYaSjuRn1UfaeHGHRl0JFFSBPjKxG03Mzi5Zm0iISvHIAOAlw9GyBaWcKsISypIP
9ltdDN8kfnRADYDOLxDQ5DtzuHZLEnAAHs8kJKJT+nncTDEr8ZKP2qasM4umWJBBUnY83kpWQ5UJ
Cgc5avg9kSdzfHHkop6R+kLmRV9G60qhjoaUPubZqwgQMStaMpZtsjTQKFrjYKFXFbnMtLBrDbov
6DO1NeEjQW2sY0GLllvgBNk+lqvXuAyldlJs1ATwD1x/nYSWwp5PZdEvkuzY1WgBBkwP3XQj+iEj
kGahFcuQAsYIAnQoLSAeXdCH6eScIUCNSgMF2Jsm6sETmkuH/pTFe4/a24Q03AZaGZQfpWICaLj+
vmZeOgFdaaLPzQ16FcGOqY9N6wZmX+mfgQkYRy89xg8jo5oziz75nchidUNemKcWbxLx1MZ2R8g4
gUivi+bRipO6NtswhjCzJKMzSZuFnVOwtjGBlgHhIPB9KK5TLxv07CijMuM+CcC54aD4lYBaSsvs
7aVfcyFAKuIyxtOAQ7n5emaR9hNaUHGKvpB9iGC8HBsQB+1s/rXpu7RBTV+ljkMHbgkEiQt615IX
ZfZGpQZlxz0HEsnt8dw0PCnYKhfG6KdHALalVp1FDAjwnao5op6M3gm03HNfDOQ3RSt/AYMwmJu8
AH2i28bX4ho0t2DVUO8ibSjXk5mKvYD2VzjKcP5VTu5ALppQ75b7uPVYyW6KfMfg2h5BOg5gQrgv
3Oj8tcG6U2umiVFXrQNWl9JjGO3kysjy05EaEh44e8CEIZKkDKjzJPLLQAxI3uwHApgk4l+ozOzs
kFUzSKSjVAyILnIf1+NgpK7RIr6V/QnLpaKAy6noVoOK5ef2Aq3O14Udqq7SKkgWdF0v+304gT1K
aYFJqtN550pZO1NIkf4zGmrSljpSwTAOKwM4ifr5OAhume+pzK4bUQi4C0k+VaQuZbZR0TM5TLIP
Ln8EcCd0snHC3pNqdV2wJODzUvCKpDc0KPXQyA6Cez8EBe03m5hV3RhcuxfHrAUYQN3/Y4aM9eJy
RCPnEEZFIfszGA3KVwB6qhdlAhUPXozl1/YWWDujkKv7SeLDq0qUw+PA5dHIUS37FfQ/EgEaEdBX
i2pzms645CakZzXtcdvkiv/DOqGOA4QlpMFEanhqVSQhyPJkX5Pm2VO5qLa6mHOWSr5r8aY26iXe
sbiybuhXAQWCCC0mlBApR6TEJV+wfSb7XCrq6PNh0GMpLnaelzsHd+VAXRmihqbNopKHDPyD0HBv
XIKH99A+b8/eykZHpwJaoTAg/EuXgpcOTI9Kg7F06S8MpVdcbrr7v5mgzlK2gO4p5WCirn+jnBcR
JqVpB4y6uiRI/YgSXqASGLeu97gmz0MGtkS4uEwuwMo2P8synl7Qm830FGio7RGtbTmAFwFSkIic
2s9j9eJE8SHElVuwIPsMCFKtISoFHbLUKXgTItaR8jhy+jLaOVlrCwWD0MBC/Ybn6PRW0qgyB8yh
7KtAtTaPCX/I4h0g1+qwLkxQhzdngAoAaB8LpXXPXTypIFXvIfCCJKaoQUFMqkR9eyJXB4WTC+ZF
bEG0814v21hMOVoxOdkXl/sxfFoAbhzVnR2+dohQt/7HBrX9tLBtmLgT4ZKW8RusAt9M2Vrbw1ib
OPAOkUcVSC2QAL4eBohH52kuFayNFIo2H2ayE+ble0VYz3s+v5cBkTO3Ta5teKRDVFIn5YSbrgOE
SSmIvTPFl5SXOTsgIiuhW8uX6c5tuzo04BdwD6KHAWHX9dCyQmpqSWKwQi1ItMThVZz4NyXmoHQQ
zhIUFKbB3h7Z2p7AS/gfi2Q9Lw5XPvfz2HCxgigCyCyQTZZmNqAGAyq/PX3CVVMKUquATqqA7pHB
X5gqQKA4ZWKj+BpzZOQzy/4B38DOQq1OIOkIA0gc9/wPkvHCBqOk0jyEpeLXEEgwkE9+aEHCDToH
ZIKEB3BT/hezB2o8FrBIsBIo1OyhzLLwcdApvpiDd2uGLo/62S0v20ZWKmnA5yH7KUCDHbAFWpBP
mSMRSig9tEEC8CSPHqFix80x/506qGSBu8/WVCBQ2YcaQimd6EAmIgs80EXqhRszj9OQ6jXEICYQ
487BeBeC0glSwW3/wO6BcG4xbETYGlsXMA8U2JEOvV7jcQLXLIjvFT+IciCqCPmsNyLQDg98Z4Je
S25n4GV57b9YBwWLAGFP1NzhFa7NNqOgoi8I6incSBjFlO7MMEXuBEgR7FQJ1jYx2sxZYBNQNLxZ
cVGQCilD948fL/IzLp9nuVFqKN/w7M5OFtd8joIgC9cPcBDgvbgeE1eDWqUKNcWHUj14cUztfS5/
M6MjdSAz9uTcTyKwVcl4hWpACX4xHEBVJUjaDnNpiSNvDMtkx60KDmFAehhPEw7AvIC4zZtbV0g8
FRT3KmRWIYkjoH0lOuYTyJfT+7a3W8YAE15RG1BTYP1YRg41b81RDnQhPEjVbIBGdnuLk3NCPc1w
1/47VuouZJKpm5ZJwQ4fOKjFoItsr4C0PptovwMaBzELffe1EJbAfg1VX5keOlC3ZfGzKhRG2e/4
05XwH8rxYKhAqg8lK4W6Y4ea7xQhSlQfcovs/FlMIHAJP+viU5NqS1Rza3vibhtUcOAu7VEHLqmn
Wugq2FPULza8CwQbNL5yO/pKBJR2VetsbeRQN8hMzYuT0dAmOygOEWjH5PncQVyvbSYDPJTCLGBp
PcT3RoDmh/yprc2M+5g5YwlCI2fAq/GYDa/q8JQGYBhM3ZTZQ6KtpTugtgqUNVJjqMJp1AURKams
RXWu+gPoaZcyf5O0N7BTGvI9uodD7VypNXQmoAcRQzrlDIbuQNprlll1YJffQIW2Uz+WYS3hG7KD
On0EYQJpH0s7iO6QeovoTzu5/B8EGL3zL+1RnouL0DNAMGL+BIqqyAiKJ4Wf9RjaYWC21hxg8njx
DHilIaCDPAeV9WQp7CcbN49N5FZRoHO7sG1i8uaTCEoPRRWg/hUqsdCxEdvEKbbUiPX3BRB5auU3
CONk+ZiFbp3snP3b3i5sYdzEQCJD3hcZE8reLINItg1L1Zcmu2tlbwA7rpxD9mg0ZdDOzq3RtSCq
ALTbA3VAC1mR7TO0FjNc2qeObD9BTEEaYb/WqqPAvKvQemMPLBj7pCjaCcHXylVXg6XOa91WBVOG
leqDdUtoLelBWvzZD6ERYECMRF/QBlQetse3up6ITwDAR+4VpY/riyQRI2lWgwZbeuZ0dBEaWmuC
Wl8nFLPyAy/URrqXJV0/Rv/apCXoM6ESGgFAE18QLNEZoe+jYEGRZEeNB9w8b9ULF/zdHubazYy6
BkJndLkRiqbrYapSUguMOoK/TmLNrnhnUYQs0+dtI6t7BfkWHhEOgmYadoKeeE4sG1XxkyQ3Yt4N
xswEFVkHeS8m3IHbra4b4lg8dWBOZalzETEy3xYjXJEUFVClw16cUy+F6poi2+k8/UqbGly479sD
XLu/kHQGlwJgJaghUVEH+H57ZPBhVG1BTA9pJfBEOL2GNtoSwnfcy7a11TW7sEbd+3XXpEktYZtA
G0Wv+C+R/z0jUt02sho/45YEyBngAZJevt4ZM0iwC56J4NCY1xwiqZn8NbSHfnwOw/esczNIHQEg
wMbwsXdJ4eecC2EotPaAfkD5SrS7mbR8QIJAnyurEaq3LuycJnYq1alGd/tb16afFPbRpwm+aWSI
rj81j8Dl3A6T6s/pMTjmbXxKg991+KjEslnEw4611WN6Ye7n7y+eSyG3dHXFDKrPhVYkWWXp5I89
lIrxmomAbeIe2z1vvzPAH/94YbEPyj7JZpzSOU0tkLUYSH5M2X0JKH2YjRY4eHdO0Z5Byi0oOUTT
EkyrH8d4kYQL8xFC+aWEvlWsfDfp+D7iSt1exLWDi7QsIk3UTcAdQJmUel5oGzzk/BySDEwDKUUX
gikyIAilzqnvPfOfX2AqXocaTAHKDTDY9abJmCpD2xASIlnwC/yFOgn7OLU3MygARczOnlkJpK+M
UUeWC4cZiFIYw96xlPCLr1q3U6AOOLY753bVEoA/GtDG8Og/ccPFVgmHKIT6bKRAphMFoSixRegK
tHJpcOxeamIN5KcS34BOPkIbQIeeKdggwfOLNAiqXXFyAJ5tUQ5y+b2YA/ORThbk/Mz0BcJb3dfM
neJ2NtCTw3fH/iBMz7PsQHNg5/23ctPgi1AqxlsT7+mfIvzF6FOkteSpyBUfwqcg9fyDorvZlX+g
IKIjjbwz1WuO4Moa5SLrVGsKJoe1HFqz4vLScI+iCo7bXxWTH5TyQQjLV0F42z4nqwsMf4xMOC4c
VH2v922/xNBtXSq8pbnjnCPd2cdQuwwUiNvE814hi/wYFdWqpLb4/41RhwRyTnIR9xghG+e8kWWo
70Nocq/LbXVIGAxhukMpS6DubAgoJFB2bJHjSj7UDv5M/GrbNx5SbNtTtzYaGVc0aowgJUDm43rq
wOcPgvIceZZJfY4XX+1+b//+2u4jIBGEOho42mjCx0YZgg6wO8VXuUGXoPosZrpWvIKIVR+lz21b
Kx4aeASwgYAOhLz8KI9SC2OSJCyPRIdoLXwD8cOnbIHA1LlFLifb8c0/BSp6H1xaIyO/OFdIDoIN
OEMCp2jVg1DesSVniMlHwxy44jMS7DQwGgm+Jsq8JIvMquEs8Psep6yxwAcFLrG3qYVcbHtQo1dl
AnW5dh+MZ8gfDIEBnisoBOpT7KX1kWMPBFW/tEc0PR1AjaMOOMCPQNyjO00vGEASixPRSIUcXP4I
BTCdn83tmV25iK5mlsz8xVjBtBLE6LxSfAhVP46do8oM9HsXQHQ9YEnHQ8ft5V/X9iVoslnSuIZK
F0tdfaOWNVAvxVrm0GkF1fWdylSH7UGtHTFsSbS/I9eH0Jg6YhokpmY0xit+WoqiPmS8ZigCulDY
HA/nKgyVnQvvtvsdKUX0oCD1Ci1USaY7CyMiHzXyAZK8hN1WzyFoKXtp5Mr9gV0Ow5Qao9+1YLM5
sqj4L+ADAzwCpcpZhzjH9tjXjiUcC24qHHlADqmxp6KwROOM6DyETjDkvsXgEU1s0EJ8aKD5sm1r
7V2OHAw6NwjKEc1h1O6pOYicCTPejVH2q1Tstu0PQwwqHclWJH0YzwSrt/ypslTPy8O0Vx5bQ0Bf
madC4VSDwBS2E56tSFsiD1O7UeQsijtjbqEADiQ+LsLUTHsdF+QEVSLgksPkWRqft+eB3m9IgyD+
ID1IpB0ftInUIVpC6CSCSNbj+XMOAEQDOdgDK+2UbVesEAPI5QGZgtoINVqxAm0fG0nRiXuXp08A
58T6mWUf/+OhkDZEUsMiLDp0Zgds3nIiTirIwRRXTJ3Y4BQPcljbRug9ivlSf1qkNBbpeLBZXs+X
ykRRXQ99fIIIFQ9iYqtmXHX+0+5ldGlXg4IwiXVloFPwsGNpwrMxmvOsCkEzps0nqLlxxU5UTQKC
y4sCv8/jiQ9PhokCBIrC8QhZnXKCEsWnpLNmtMosLlLl21O1ZoIgFdFDocDF0NUqDlhUTYvxyGst
GffDbBcv2wZW5gh1GIJKR0hOOH6v10KDmEBUiEV8KkCiR0g5dgZwu9ZAf2ogWEeTnsAjYLj+fURR
ad/MXXxaInNKP58L1azb5+k/LVxjKQh5EctxQAeRSPHaTCeq2YKLJDkxnSGGd6z6CYKl7ZlaWQri
ULESpIoEL39tQpsSTcigdXBqs9hgXuvpT6HuoCZWJgsmSOUTXIMA6JK/v7iNywTSNm1SJ6cJ/HHD
cZyOiKkyP+ns/2IoGlYDBQj4FBpyLPNDnwFbnJwUPdV6S+t7I192ULar03Vhg9pYHSsmsgyR4pMQ
HNXxkzNRX9lZkZW9i1ZcAegmhePAIkqZKKFQNClQITvJkh0rusru4C/WhnDx+zSMXqiWBocDv983
wGpZmmyOuyWNNRsihyia0JejokH+/mLJ8yBNWMipJ6eI9adHLofwz84JXLMAjCYoiGT0i4Kl8NpC
qy0Buk+a9CQeucAofu3xLa6twk/rDZqyfy6O699voPbTSaGWnIr8vonv28j6jzcr6TuH80O3IFRa
qBmCPC60z5IA3z+/IBUnPScv2wZuqkpwHri+wbrJE48OCpfrEZQTkmqhVGcnhNpQMWqcP1D5gTo8
+tznJ6XS+8D8G3zuGL25zvGeAWZSQMYRpEmgV7k2mhVhlM6KMnndu3gc7xhDMeKX8CW9Ex8Snzk2
L+VX+zU/bltdMUoa8uAnSZ8UNsS10SpvcZoKYfEAxM+tBWlpJ9lDUd7sNyCwoMJAGCmwbDc3Sp6g
qzOs+8Ubj+x5/r0naHBTH8FCaUBSAHCK25cQ01+PAXQtvJgXw+KJR+W9fkVNurABhH9Xoe974L+2
J+x2MBxydGjewcbgODw9r40h5aPKiQz1lqBEbvivlh179bxtgnipqyhCQcc4fhuMpbgeERFdmwCb
W8zNAySlEub4BwS3UJGTZqtinP+bGWrpux70iGkIMxFjRLLT87Z4qBof/ZjyzoBuHAIZEJoC4WpE
3DA0l//IFpD5E7XFE8zBbXYO6+0Ovv5xarYgLNWGi4of75hjWj5W0d0iG8WeigeZjJs1QWjKySCo
RtKP2mN8yERTFUNBs2hc9IBIjDdCSw9x/Whvr8racBCvIIuHhCi8P5nLC/dfaBFU8QAj9PD6B1VZ
nnhJYRXp67YVEmTRw8Flj5cDMoWgUaKCsFBLQVcgNKwXuhnng+lbnm2wfTJm4YR79cu1EaGxF+eT
dPTDYV+PCOSXGeRdWCik8cd5djrWCHoHlAjbI7pJR0LJAbU1QF+Q3gK+mS6DsHPbapMcDF75ORwy
83FxZvuDPUkf23ZuRwNoJ5qJEV2gkwmNUdejiapyGAU5H71f4uFB2Cnt3+4y9Ioj7tZkIN5waKiI
sqiSQirLCXAtpA1ikHfpk+TMkjXsBeG3LoYYAocLQEJAnNB9y0EGEvQlZEfgO1yozn3jojmg4WB7
qm43GYyA+g/9GcRD04mdQsyXqoxgJDuMd6xsqPftgUn04tjuRJYrN8C1JWpR0khq2rJYoKJnN7Fd
v+SO4LAnCC8epARyjjvjuslyIPV8NTCyRy7OaCJMc6BAJ8wT7qOHoUOCf3jrzejI2v2BQwPn2/Y8
rmy5K3OUo17g3SplgrnZyB/RBjXej7vJfLKzrh3C9ZCoyDnjF2CQRNhIHpoHgdUZq7ehx243R2hv
7XUDrpzVa2uU++nbTM4VlUzgOyrFf4KP3BD+im6s6u1OKe8mE0etFV08jIe+02KWG70+0+vYyN0C
OrCLuXh8YWBwkR55jKParG6CezL6tbcziXO7mVfyQkTfA8DvNJOuluR5zDA4A6G3CGb5pytB/w9T
9jDaRPB9rnHKI2uGAKW7vWvInt+yTJ0JBWpc0JGEZTG11MSJJEdd5r2TsLo1cU+BYQGiCurPQl+c
hAqK7wlU8+ANi4Po4GnngV0a4vH3DeDHYKE6ZBaLUtR5l0n7piWSrKvIErgu+jyQbKU2bMLHUdcI
yeQlJzSMq5FhZ17kA7HqMnfCWX5Cqlpwtmd0zWkiS4XgHDBrBa3A18deEQa+7rVs8oIX0UBqR9f8
6QiRvm0ra1MKWBPaJHD5AyVMr1teqNKyFJMnO0RqZdC1o/yybeIGQfYzeRc2KAfGV2NeLDxGkp1k
q3RDqwURrV/fSUc057vDcToqD/HXYgMlfy8cto3fBoNYONAyIJAikmx0m3jOQtu+g3y5B51ifVdE
Zu/XKV+ZZ1CkElv8emNyOkSZD7HTuamjGJUjPjJ2Dpqn7eHcIEV+5vJiPJQvmwCwDqYBFpknu36s
nlsr/IRgwwGqFIfFjY8QNzvKh/owOZnLvye+8hH4s9c+7Dm6NU+DlBeBUgOzhWDreneq8tJWAplX
zY5fuifxqFpoiHfjE+gAD/1eD8AN18fPsC/MUXGqkMhpWRbV5LV/W1d7gpCNJdixxXmVOz6M75Gf
fT5BDHjHqd10atNmqWM/Q+ocT4xy8obaRY824DQHtB/rhamasskd2ydRXxo9fZCs2hDOw5E7qnuf
QJK4tGNFxzNSAwpEJZDFvJ5oWQllLuvayctlPdSFr+U0f6pO4zJ6ZCt37De8rPyduEfhA7cLA3G/
vTuF+JmtD6CixDKuoPCrdviA81jrxQcaILPirhgeU1v6I7O6NhIw6PY2X7tNLgdN+b4ZssFsXMEm
5HJUkHLEFgjk/m8mqA0cLQgiyxYm6sUhNX1oYrDWtokb/o3/3T7/rh3lXMWun1IN8GUvn+8hUXNs
Dfk3egNbqKsCqhbrn321dy7XIitsSUJHo2Bv0jARNqjHNmjryUtfxyNg1DZ/qNzArYzGSe3t4a1e
ULih0FuEFCiqHNc7E8dCZOdsnLwFTEOG5ge26kJcoN6JR9fP/oUdyuUF7RKxYILFIeTNewHqxuAe
fh/95Q3ctPJJOY6/5d4IvksTpeoiNLYHeZucIzf/P9aRGb8eJeSD4whUdJPHnoM7+dwaiqUZYH4z
VR1trMdG53c25k1Z8WfXXFikfF0ZIym7cAOWMLCE2uTg7WrjMHiNNyY6wKmFe6pyM37Wdq7K1YfG
5VCp7RoGqMQwClwNkKMAd5d/QTeqHsI/Ka/zmaE+oV2z0KUdq2T1aPcCVBM4C1E7wRuRcrFjMyK9
xfETAkdoaRt9YTGVJddQ50HoCtLVnfVcu7HBKozQGClCPBWpY59ULQdyepirDoyxJyq25rYuf5xa
uSmSkrTs8eOpm7vyO7PzXl+NQi9/n1ogEhdP0NSaPP4u18/T/WRmlV6fk0/uHD53xl/8z84ZX3vr
gumbdLyj6QEt1dSQakms0Hsv8F5fOHNr10702n5AwSUGXclv+Wt3fdY24ZVBaoxdx0LJNYBBvHv1
MLdAJJHq2af8lMa68Bk+hILZB3q5N06y7tQ2BDsdaKChWIbh0kQWYpUqYPtVeA+qlkNkQhbwTj4N
os32OudLjvbaPzR7DIErWx+5EDDTAScFcls6NhWaMlK7huE8rj3Orx3wLqIOHfqT3B3jduc1sfII
JsV7dDCBFhU8IzTR79KAdGjB33u9YihPw2xzrDEIh3FwM/TfAD6c/OeBAwGkoLLBYoDIMVIrOTCc
3HeVKnkgNQ8f1UavwJ8MEWRwdMx6nRvNr7/5f368gWlF8xSyvuiBQ///tbeWYnQhjvmseqzo8drr
HO1M4+2dBwVMtNeiHoS0HPLL17+P5ptGZDpW9SYImQe/h3N/LyxOV9mSaG5fPLebA5Z+UvJ4zwPn
Rt074NaT8qlnVE8rP4JCh+ZKH5rZbBlQbh/3IMi3jgv1GOQX4RhBYIBsyfWwUGNYmo5vEU7Hj5V8
5CElluxda7eBLFISOFzY8ejHv6mb8CMrzwUyDwgXmhMwZ53gRpnupM/guO92sCork4fmcVQbfwqD
EKq4Hk84jWPaDrAlgRyxrJxesUCHY/S/x2zH0sqGuLJEvQA5EI/UUQNLDWfOuTXZKN2Jv2u8B/ea
BG7WiMgfk4IG3C32OO2J577ghjrlo1PMHqLYClMTAsLbe+7mcqRMUNPG1BpbpOMcneRjYTeP2z9+
+/2oM5OQFM9GllxV12sSRV2Jh2scn7ToVKF7AZ1T9V5XD/nAKy8OjhEw+QpoTUDehKXVIrg2Dkam
z8pT/igEkLt6H1swWI07QfaaFZkXAHlG1IJAm3IyXBq0XNqU5anVJ/UMbZsocpXhsD1dZONcDwXM
AYB0Ae8NXwPV3evpkoOAdL8k+Qn9kCF7B+rA4mVUD6y242doOyhn8bgP8Lgkj4YbOvNRkPpxZuUc
RGK64iKknjhDgaTT3lv6p8hzOSAA1NDWilsOy4MmZFouPG46BqKkWn6qrd7i7OHUHUSLe9bs8pjj
T3qOj4s3eJ2rWA8ofIOLUXYbJzpWyAr9dfOnRk901R2c0iys3I7tvTTxj5Pb+EC6I2yR0WjCM0F+
khVwf1mswdz3FlKndnaIHtTjcBAey4FA+doMku3+gp71PUTJzS1NTRIN5avQlhE3IZOfOvN9tCIj
tfT+Hdzp7vbm+qm40GPVRNTjsPQEMUrdLqPc1VpdqAUOChhBD/dhowevaFz4A750A23XOiTKLR4J
s7eP0GiM1ASHOrhJYzu0yX+npmYGVmBtf9XtVgTIAhcQ0qtIKaGp4nrLq3xdJMo8lqdOI+3kTOUM
si09s3u6iLTPBvXRlR1q8HGttkXAws54VrpjbVQSMLFG8J7u1SLpa+jH0M/8oucP6WrKUNI3jBio
U3maFQMU/qDGiFQ9xNsx7KyJt7dnb2XvYFgyKl8IYfGYoh1sHmoDE4wanJ8fe7XBKDrzkj70T3yu
L3svkbWlEhEtAOrLIn6l0ffoXKwCgVEwhcd78I7r5F/B1vT3Urf5RO+O1Wf8vpcJuEl+kvnE3pAR
gIF1H1Hz9QbhUkBKGiWuT8RY6HaH0A3d5jDCnYStHjjFoTqox9DrDqkrGoHbRHdhdmJN8Dyeoj3I
34/Duj5DPyQSiKhRnAVOi8zRRTVCC5VOZOSqPnkKmYHX7jSYkt7YpSvh/399ISOsRyba1uz//ZMa
fwZjMWaTswI9NCQDkFBjsmacJ1bfq+3SdxSmCgLqRDJJJPgBGkGQKCNfDcPSAi2o8w4qULme76W/
b84RQOxAt4NtC1ALAoG7noBAbPsJbZrRKYqsQrLYVFc0O7DF7FdY7Tism/1GmaKCh5Lv8x45hAgw
UT2snvj38HcwHNVO3z5Dq2YIIhEwaiTQaMLcoe0aRWK46FQqZtnaeMbfKcwDsxM/0GEWDifuXILk
xDuTEPpfz5uKteGzdolPIGo3mZ244dYNUL9ObUtE+VEhD+TXG315A0G/+63amSXrO0tyk938GQZh
IQfnECIu2t8svIjG2BDQ3eiBwZFD/031lHmzidgONCpg3doTHLrpgSMWyUGTCe0vIbS+nri0Kdqm
btn4xJ9lWec8tIiLL6EFNJGVevkvCYLqmT4+J5/KMQn1Q53Y8s4r5saj4wugDQyiUGBz4ACpK6oL
Uk4OEi0+ofGHgQsKreWkPtS5vSfhfhuNEEvoUUF6FQznyCFfj5VRtaydkHw8zdb0JL4WZxUVsv4x
PI+P8kG0FXdxMjM9DecmNsIvSA1un4Sb0geZ60v71EhjVVk0RoD9rNTxHDSl7+lhMsGkf0aiIv4F
Qj1PsxgLzB1D4KOy7BUH0Hq8bH/F2nnE3gLFGbgqUdCm9rIWj6hap0lymo+xmzz1PCZ9t6q85sbQ
QII+MvKiR8XueqbLKmyCFm3ep9lY8NA+Q/m8eEre0U09OmhbCe34njW0j/KJ+WA+xr34+ybD9jPR
oLBHcKyAAoFOKSh8zy0h+plP8nk6xKkZvIK2v34PHgK9Lt5/b0/o6v4l6XrMJpFjoCZUaXkU7bQB
kOJPxe1fUqOELrmBZitz286qF8K6/WOITPrF5SjzPVPGBXDFnfl3Eo1nkAefFn/wwQy1bYl4/qtb
mOxTQMsgMIHED7bstaGBm4A8zjEiNMadjnsU6jfXKPXrlKsumGUMKgKPtqcvwQE48mv769eP2cXn
UwtSFnGCcg0MDPZsBZ+dDf557tC+Mu8ayo3hESkSPDDn7+BD+SVyOh6CdibpfO1sf8dN2vVnF6Ka
SYDsiBxotEHVawkrhviO0cit+azZ4bE9/V4MvAet9hDseJfVbXhhjVq0EmzBYBP7sVadeENEbX74
Kxl/twe1ungXVqjFE3olnNVmSk65qz7MpujtPaNuSjX0rFFhCZieiyISYKH/RNJf7+9Q6rOgZW4K
qLZ1Tm9OzvyY7tIQEY90s+cvBkZtGolpBlBgzMkJWip6Muj5WQS/qVmflNSQqodm3Ely3RTB6HFS
p5lJIvgocpoXMzx+oMPNkLzuLTYCrznHT7W1x1r304W8NUKygS7cx5IXaKeKMELR4aCg+0tEzb01
Wz1F6JweNatFqeN5NiPzjXFYV/iIjNopXdZDIOBKJnTXjdneSyoKZL/QHwVVAzRKoKELnpq6KOIs
7oWARaeByd4x98xBNISDgNaVDOLG+vIcuynS+IJbfDIWd5Q9JdSVc2QBDPJHRtEXV+dz+C0Y7AN7
AkzQ30tN/wgDbH0e9dpc+BkfnuPzeqswR3d6/83ZEWYtuh8/hXvW6r6WN8jPHiWHc4P7Cp4kuUNr
JPRiXKj6vagEzOTkeL5sn8LVQ3I5bdRhn+Y+0do5SE7aU4oH0mwJbm/lTqaXBmMMFgrv78VxTxRp
dcteWqWOZrvkElOmsCrgMfZak38U42NBaHr8k+7ddmQIW1NPBaYzH1cAGcLYYIsGBHDwHv4u9ByZ
lMxB8/SeuTXHdjk26vz3DJuIqUrM4UhE9+hER24ssmc7NCfkagQ9cV53fOnqhX5pk3IB/TjW0bhg
d7FO/Li4vRGfRTO3a7P7tbNfyD7dmkzq7AsBH4fZBEvMfWPzVmWCXkuPreiTZKBEe9va2k10Mayb
HiuJC6A/hakcLemEng5dcxJr1KPztplVh3Zph/IdeNRUYhpjUIoNKabRQc/NsXaG35mTnaan0CtO
Gt4uLfBw7alyur/lOxQfngWrs/pDb1Z++F05e4+Z1Rfc5UdRJ1MFT3YtJhg8e4QGvS449juno03Z
+twLsleiNBXkFqQMCATlTUGGA6oA+s1jfBJHs5M/0+Ar2PMzZNNT2wbpctSqMZfILkv0DEdNyxD1
wxPXQTb5zu4V1BdsqOJtr+SqGTwVUEuFxOLNuwwSAF3Zc2p8kiDNXFhtfFQJIeHLGOyccnKgbsZz
YYhy54woz0Jb4AEGQ1z4AtUNXjgl1tx5hbM9pD1L1DaQy5Yf605GxoA7AMfGGrVgVAuwBEG1Y2lt
G6B5CjIbeNEihUc5EXHuxljmUqAEtbs0/dNAr2x7KKsGAJLjiSYEEgTUpDVtPXeDXIOUSpgMTNm+
hZUgAIUfNGShi+2HrA7L9m9ksv21K34cgn1AVSCNSshaqa9tFaXK5wh7CcJ0wcN7qrwGgrttYmW7
Xpmg1lYItS4HGX58YhgzXizJq4fnXDCjvStwbyhk2v6dlv/HAmIvjb0Sn9T/Ie26luNGluUXIQLe
vMKMI4YcWpF6QZAiBe89vv5m88Q9GvR0TId0YrX7otgptKuurqrMRHk6d4fADYJDzSvvs618wzyx
wBeomzoyonQAlZQPuO3UOqglpl7NQycw9hBZDwPZbSB7kN9cDwXlCWPOoPPhj5XTVqf2beQhPtkW
0MMuwo8gvUEtSmTW6VIlYeJX0ehW0eBymfmYEwVtFrzxAReHjvB6DH3Zi1KuIHESPENC/RQ/8Uj8
WfEAZumPBfIFZwuu95mRlCKyJvoht7wsAOuGA82evj/EvwTQ1myu72OGj1qZoxbFEIYyq5EKQnAr
xTZUJMxwF32MnWclL9ctMQ/42cAoH1UuiWlFBqYuOtk9B2DPWxYqtCkyRam6GqMIIPzUbM1pG7dH
UX6+PgLmmf8zAoNKHeLhpMhLDitStkGzZG968IQq+AN5WXnOcGi2DqCZOzkA7sMvkZdUoWm4vF0f
CfOgANeNfh4UBVFoWG+yVgiLspgKPAPFbWYiQgGdUc3L8TAXHK86BCdg5rzwwvE4jInQIwGHFiU0
mUWcbD9z5579PHXYrToI8rLEz7e5B+JoFAFL3SlzyKB4Fe+hzpovcA6BqhaFfOgOUDFQokFzxzBK
YOGXzyR8mnjFBUa0DEkVHepEqMHhBU42xNmhnwZFA3HKjOv1d/PWpza0Yx8WwdMDl5f/Zs3auSXq
vEeSmVeGSALGZ9jRR9v8FN+C5C79h/whhoTkK0EMk5aO9ZDMuCVTKcX+XfPY70dOE9zlgkBHheif
g6RMJo3S619f0G3aVgmyk/mLnqHKbCvy9voRuTyDBE2PliCQCADCc1EnyOVRX5Y28RPrWdKOKfBI
Hrd5gzUMQhKBoAc5ahQ818MoQ8UMWpIdLJDvybbF+Aw69uvjYOTBCRgVGpmktIvgmtpbdT1Lswb6
ET98CYFBVh1wZ1WVLe4r+SB2HrJoBY/d5gKuh9BrZZPaZXpWjXXTdomfvnyhOf/QuJr/EbxFm+rF
OkAO9KCf8kfjiSfAxUiJwC4B6KHrDoRNNPJWh0TqkkuwC63w0r4b9G3kqqf6eRLtQbe7h9qEnIYd
pfb4Y/64Ps+s/QKrkCmCghmKDtRSQgtgiZJeRjbmDrNb3CmFx+uJu3SoACiBjwsKCyBB02km+xo4
3FTo4tQ3fkjIZv992RlVUxA4mRDaQdmGLtJqegnaihg/3/9WUK+Z7Hm0byGQyCOrYG36Mzt0akBs
jTSezSj1Ze9NtJ3ry8DIT4FjRyI96Di6IHCiYv8m1Cs9ViZCK2KjWxDvbsf6IT0ZP9Iv8Vf+KRku
8P4tlzKN3P3rVyXMYv1hG0sk0mtjDolaC6qS+jPKtb7xEUIV99fwLtp96UJF918GqQONim5ZvPro
jOncNz2wan0K9weAeX7f7Ran2ineJ5iiXcE1kbC6bvEy9MHwzgxSs9rOrVZUDQwa9gdqCs4h47hb
+fIKXFugPPos1HmQtLAwEcyfhq4T0BlsYzv8iYNrb1r/MLqx+yP0Bg+H26334d3gPX8t3G6pyxty
/SHUxZWFvTZPZKgj6g2mW+xBl/YU8dIdrENgaYDuG4iPUGejope5yQsLV37mS+39VB1Uc2+1nIQf
wwRkaEBpRQRvEVRQM2q0S5bV5YhGHU/7AVjtxDlqjD0BEhXSD4obHqgoysnjVumruJwyNM5u1doZ
dvVwxNmSecwwzHEAu4B4gWBp6eRGaGbm1CQ68nmN1xaHMfEEXhqRZ4J6P0ShJYhZDxOjtNXaI0wY
PMYJRuMBWDHxrkPAAi17uIn1XV/oTaXkLQKiF8kVvQnYUhkJbcPR7cYJ3B/lSUQC6sWyeTxL336b
ck0rw1QAMMVmqWoLDEtub9e3/UHaQDTIUeAZSwecpHtpl95Wm8U1bnS3dqTbn+2h2UcoImwVF0Vs
V3TVTblBm/ejWNryJruHNIgT7QCQxMcqaFqMgcjlpR0v9E0QQ6w+m9pecdgXQt3js4XItqD/bs83
4e3gi8/LRkOJI7v5kHadC54lL970bv+YONmudsvnflu4ys28UXeNN5CaAQqtj/Om4p1gRpZ3/YHU
g3ZJ9U7IyAcGW+0m2CQbSDGiv3PefT7zAiqyN+glRCILfQXw9WBwpOaisoK5ltUIcQ26Rnczr72b
dZIRGIKpCMxLQCxQWxOw0ESQFTylqtOETRk66bhLFbur3q/fIowYCR0+SAEhdtFIc9P6CCjCVM/p
qMFO6kfaHi1gaPY1eZ0frMkiRA3oWUczxgUJezrnaRDWBqo4vvWh/MtSKPDZiKbROgNKrPUYtCyV
5LIWkcVCgPTIUwFgrQRAdOi6ICRioCdY//qQ58MspzXu2XmTNu+G6kOlFik7lwsIY7m8c0vUWowD
GoUFGQsht/YeChNo6vr7xVbxsMErD9UDmW7j1DNB7MW+TP2q9QLw7ocHo9guA6eEzhqGhlZ+wKHA
SQZ+qvWENVJVkRY63NaDL9VbZfEk/fT3Azk3Qc1UupQBStcw0USeOh2twLHU+1T2rlth7Vokq5FX
RHZURr8INZBGTaYk6ZHO8AyPVyZixDTgRUawATwcWnlo+FYU6/qoJzgSUCWG2kUg2IrkWe0mmaFk
vb0+EDIdtK9CIR/oNOASiDTBeiCJufSNKWHd68buRzcAH5126HjSoKzpAkM+aHPxFgIZOnUMo6kt
kObHQVnApu30T9fHwHpFwB/Ce6B3jODeqDVfOiFYtIVs3mWDiP7VPEKXM3TkZdeAmTx90HYi5HTE
fqs9cyyTdaanz4DYJLlb8Mqj6YALcRzUKhwwMMuWhttIcetDU3i6cOj1bfe6szhDZR0g5AagIIH0
P/5QEwnu07LDyyX1u96eoi3yHDw6XdaGwLsYW4KAJC96O9MqJiVuI/VN6VC/Q59Qyjze+4Rpg5BJ
gpkMyX86Rix7XVe7NEes+xP5mv4WPSIpGOuvrw1rqixQnZDXPTrwvp8wZ1k6dSmg/WPhaQnkG1LM
dXM04pfrJhgHFYye4CRExgzPEJoRfyxFJetDAatfviGDAWIIDRltEaoF7u/rlhiDAfcF9jcRsQSA
kAp5Q7GsIY7TZT6gGmCDACdtNHAeIIxFIRkFGIC4G7BWlIkJuFhhmvEm7nqn+Ky6m9DahbyGFIYj
wFGBJ0CLKXIXdEyhj9WspkWZ+Qr6aRV75Amzsubp/Pep0EtLUF8PM/x+btxUHyAA56FzWLMEkQ+8
rokIAhrY1/5S1wMpUq3i+3mz9AetPBTZAfW3v19uxF5A7n7T89NSyoKhJk24gAsVJqBaIMDEeH/d
BHsgf0xQA0kNSwhFswHdakEu/Hx0oGlmKZxDyLKCWBVTBa5mdNtS/qoaOrPUMiXzVQ+VnhQJbMWJ
Dc5QWItO6LNJVzxEuOincyaVTRcCTOAv2LzDSysih8PJYDMKfSBRhAQTKpWQ3AOGfL3uUWjEsgod
aBLhBeFhRnPjvfasy/aMZqfZbXhKN4wEC3DV/9H1gNINvc/qWS2i3sSYhlf9d/ZYIPTegcevbX78
w5VCuAKRfSMSpohi1yObxqYaLGh3o6YY1M5HY7rXNxprdc5/n/IrVTEIZpNnuS8aN33pI6wMB07M
xzIBRVni54GpRBCwHoJeK0k4iXlO0jPIBmTx0Zg4cRLPBDVLehYFVmPChNBvERyDTVMtObl/ngkq
FOtiTStmCwsBE0ZJTAzTv5jAewiNJ7iycJGsJ6rKYj3RjBrgTvEnJgoNO/82USbA7UQsCAhkMsqz
azcLkEWbcy0nfoXolsJ3GbxcGeveBSyJxA7A+mHXrm3ExWIZraB82xBkW63t6NF8GqLj+NdMQshr
4A2MHBApFIDvmNpao6xlKoSyYeo3WPYWv5VBqHsCy/Ec2NlPnUcTThaAiifxAIMaA8meSdDbXI8M
rH51GUnKN96kEW7qffo2fFUJxyuzKi/AKpEXK0DoiCKpCQzGNCzUHhkK+d54NaAnvNjtT9Aips/m
3fAevHbvE5S50f8Hl3PdG6iMCGBlmrp3pCSr5DBHXwlkdreDL+wAzSvcYF+dSmfcFgnovYCcIikj
OwdkMPXenn80jnJ4HjxtF55QDUCr7t7YFk6KVFy6T90X1MScZJvth6/r3/qdE6VXAyuPVxFSvmBV
JWM528t6FYeSIKFuWS7OCOIlG5dkewztuLTBNPPbmlzpZ2JDTnx+ap9MTsKWcQOQywwi7EC4gxWI
8pso8mtmL4epb8mu2W2W9y6zw8GJf5mwx7neWNsOeDKTAMrAikILXCS6nFYJ+OmBeyhfJD97rBD9
cVaecWgJZu2/NqjxtOm45GEHG5PmydN9VHvKexn5vWn33PoO2b/0wp3ZosvBahktKfAq6DOV3Z/9
aFfQx3SSxZYTNCly21oZs4cMAJHHxPQRKsD1NlmmKRFyEcHHjAStYX8ZW15fGevArkxQp2YM42rW
IOfsV/pDbMdO6aZP6V60g7vSr5xhox0E8K7zGh0YNxL45+D0SO8JGGwoq4qgp2OY4ElQKXb7NkD6
NvGuHzGmBR2elbSdgNODOmHDMhdR3uC1uVSA82mWZ+3+NwPkA86OcF9XGfQjYADszkNJWH6qv383
IVD7MwTqhjCVKmyBgMaDeXY+rG4T3OS8/cybJeraDpa+7kPIbvuB/BZVdjO8L7wdxtrD6BWVCeKX
MKFS86RXc2TNMV7LITpG+8oO6mMa7Efz/vP6ejDcPwQ3cbEBYkhKr9TNYwaaVRqTjPSc5BpgylNe
rv8+o8Uc/DCkNxVPJ5D4mNSerYKlLCvZxHIcwd/iizvzqLjdRrsZdrKr3acAdumP8bG7Wz6Q1nbR
XQEsurANN5CsQSe/sRVtndfwy0pQrT6K2uYoFnRBq2KPCHf5TkABJz8EG+lHsBN92U+2/T5+vD4N
DGcLOnZk0wm2mig1rLd9TtqPoaSL+uzwKNdOXHrY/uku3Ffdw3VLrI2DAAKAakK4jFGuLRnA28SL
jtbaHC4oe4ndZB9xssYcE3SzBiiJu24iJqK9uddQvnKae2jDXh8H64ydjYOmxBtNqDM1GVp3C6Ac
f/R313+d1dcDla3/ThMtMbBIYtjUPfryVQQ7pAonvXTb9NjfCaNt3PF62Vmn7NwatfxLNCCW1bXY
33Dx7sSdUVfraiCUu5OjppylGvNU2pVr4T8+oHfhTn5rwbc7bq3bQrdHnystxYiGVmYpF1gbExi9
C5htXLwpXoddug8dyeGVX3mjo3azIFZdBIqg2Ae/3hFM7Ef3+j5gwNPk83HoVFeqJTa4Ty2sjAVS
jJvoM3K0Vw3VyAmhV+YFB8WXNnkOMRVwdXQ301YFvuKk3uRvk1feBb/yu+423aT29GwhGuR83HdS
4cra0hjwIVrEIAoxejgoD6lsOA4vRG7Wm0HiHtrmoXqzOhsdqJYz7+P9JNyOnyjoAmmyM/bXJ+pb
7ufat1B+XAKvaziY+BYXoi+y8xuMn2+Jm97K3lN4Mz7Htf0F0mF5k57kmxlMndv0dXjOdjz1ugu2
STwAVwtGuW5Fj9omJAe3+5xvBWd6TLcZoqHZlp3qcczseNdUt2N5nHlPQc4ZpmkeYg36HZqAnSJ6
Ho/PleNR6Qp1oQZjqZGF1hcHlLELSFh4L+fvltErC0j3X/cVOscq4oNmL3NzO71RtgkAoD9Vt/PF
r/a+OC030quySYAgzR3UsoG8kqbnDlAiiePbWcV/PKOgRIruHZTrTCrqMNR5DMQA4w2OmbuANkLc
KL7pYyfHYLbi5YqYvurMGvUeKDM9EVtiLf8dH/JtBYJu4VkVgWi/fkZ4dqitmRm9VSkLgDMNfAko
wnJb8dA3lP+Yb4K/fyCuJpByv+asTDoQZ/CLaGDDS3tvALJhbK6PhxW0oBcUtQe8d6GlTY0nGvC8
QoCB8YA+Z4K7aSrbC+XTNHImjrn9UX4G9QxkmbVvJ332KChjVFjNCU22GwPF1Wkry16i2iEvL80a
D1p4kR9ChgiC5ZSvH6RuruMIjRqdq3sW2l7gPjweTodnhNraSzHUeV7BSO9p++ZETBDvfH1lvsv/
9GE+Hwq1pYdwaUy9gBXlrgZueUJEHTjVm3qAhEF5q+7BAHOYtsqj5oyb2Y23WWGrXvGRbJbb2Z1u
Ix8tvOCJBmfaR7QrHB59MoNAggiq/Zlq6rZYWhWkpyPpiXHLWwv9EbdW6/iqm97Ip+ahBvN3D7h+
upEOwVu4b6AHL/64PkXMCO/8E6jdO7Wh/h+Eg+xAd9pOHAM4WtPN97Jt8vwZK1g9t0UFYd2YmGlI
ZB1nx9hYXgp4fbltbpJN+qxu0jvlLblfeJk75k14bpTyAaHaKYNI9CqP0+cp3U82pJS9wVZAl3c0
9tZdzomZWbHYuT2y889OqSpWZmwNsLdAzPh2OaTY2tfXTOYdHuJhz0zEfVQOM5lH+X7y551+iLbj
Mfw5Phij3d/n9/oeN8QH8JkLJBaK+3lT4rHYP9a9DWVAFzJR9vUP4qwrTe3W5vEij0GGhKOHJnjF
4enMsspY5+fk+/V8NuAsR8+KTlA+2V5z1W166GxwHiJq4gXSDCqV1YmkfWyUzcoIzA9BVUfb5PQR
uI0nbBdH8n/lJ957h+XQz7bKN2fF2bCMpsuNRvhex2LzBd5Gm0dqzmoIXc0cWbozExokteHLAcJC
BR6xcHWHmLg8yJ7uai/VnQi1D2c4FrfTS4mB9p/vBu/8seJBC1y+qA2gSQuX1/oDQBtaT+1UoFVe
RoETUsqle33zfXPnUk5e+5ZqhvYtmtpUysnLqEh0qYamJgLSgfDmW7ANIGuxg3TzY/UE4ft+a95L
kSdYtlg7IF3XIk8UT0WQO7vCDt+4VPzEIP1B0GSUCCcV0D00K/60DEKBenvqH0mf/utxadx58YrY
HU9dm9ptRP5wJoHhdYgO5P/b/D5BZ+scKsIoTSVwFTr6afN38FRupdd8Z2yiX51ob59K5JG92de2
0YPmKIpde+ltsk8R2d5lf1+tW30KdbUrhQX4SI/h5zboSdHPxLuyGFsKBkB5TopbQGBQBspGUPQ0
IhgSJ9pMYFiAgoWEEG8Tg2jMAkNJG9jxHHOmmOHkUHKCYQssxeDdpawKaBsf4pQ0N8RIzG+K6afa
cQrCjMgYJWfQEhugQJYvmuk1c1Rro0S7TFfe1/YUuFICIvvSJ+hcDhcew/UAuoxa2jdwEs/S9bEc
y7aoI6nK/aZ2kWZLwaL6Q+wO6Jq6vjFZKC1CJQavCoUI0pm+NhRnajA0ASrQbbIrYlv+XZ0CvKUi
x4QUzUOIxfuxbKffegyO2l2WuBNnThkDBcwIpQAIPiJk1ikHGMh6LYzqnPvjvF1EaMdVP8fZ1RfO
7uCZoUIbvUDRrZ5gBkBRVANztKYUDuSMRR4+i2eI/P3ZQRfbYc6DEoZQbgemg4CDIR5VIlfKOcYM
j7KaOGrhUh0Ck0MAQz/L0rFyO0zsjMeTz7BBBEzRA4EmGEi1UDYqodGnWrJyP6wTG73OZXvomyM3
Scoyg/5gCX17YBcBDe16zqpQqooE3Hl+LR3L8V4xXOxzLj8G67mO5kCZsJgQXlmaV9foIi0yTVS7
4CHkxNXfBbBxQ/ZJtE2gC0AEJ9hFtq1BsXn9jDHCwZVd6izP3RKEYiCmfhuhFo30kg48Rbvn9fYw
3O7KjLyeRVASZkkUSqhJHTa8Dg/2b4NBEchkCE/Qsr+lNbVogJ5TH4hA2ef1CrHiR3z6n5+nDk1u
tVmT5SjftDYQB+5kE/4q1c48HvKZVXtfWaKi/7LVBynIYCnbz8/qNv/KD5aTPYLX+a7xDqXgzJ61
7xxe+yvZwVTIgR2Hjl7wVONqomsNQiF2UpiifTw4toUrEJ3mtHUBRzVveUNkLtWZKWobhHIk4Ayg
lxcwprTbCqNzfTezisZoXQCRIW4NcGHT0E3I5rZBEaB8ayiO5T9UN+lB8IyPctvav5QaAFtxp25i
97pVxu2+MkqdIbOA9MBgwGgD0ueHjjMmhgMi2rbouUUiCEz91JwFRiRJUYKOWwPgoXiyP2qcUjXf
XB/DpRWIM8jKd2sRulRpkQlVjvXeLBChDJIFJm+oliqJy6tqXS4/Kkqk/1kD0yRE7aijZDZyBT2/
Bii2+NPMj8HMWYhLZ4bfh1gG+HkAfUEn6drLLOpY5tALQ6vtYMfhHs5SemjdzqnHr+uzdXmRrg2R
gZ5dpEk+T/3SwVACyHg0A9MauwvvXPKMUNHHkAgQJ9IAj2ymr0F1dB8K3W1vZ3iVXB/N98N07QEw
HMAkSXiKBjZaPaNPzSiXINSJhJoBml3Q4dr5AWQ+eeUQZjQBIMByk/u4j5KXymvsGMMFCPYu3kjb
4n15kT/yD8mTkPbhHS3Wtjz7MloE0Swhh27l+LLWE0CrJzm8JyZzkv8MnSY4GJC/SifSSFvtJRdV
PZD4iZxE8oUMKt5W59NLQ0HSqmyStoSNxpdnu72pb9L36Jfyu50A/Wu8ajM4GkSSHoRHEwBBXh32
O4NyZXXpli5BNLKpVGC+POj2swoaTUDoDifLq3ZfjZ05gd3brdc4nwV8pOOYDioUtQedZIEzEczj
aWCXWUSjCd3L61PT56mS9AI6o0FL6WoI2n1pp++NeHd9O7P2DNw/miShOAMkH+WOyy5R41Q2v7Gy
RU361TVpL2qcCj0jLvhW4/mvGcovkydd0EYG2uJ/9T/xiiy3VQ3UrPSwvHC7PxmZVhjDgACTBvIG
cIX11JXoKl8GKc2R7BVnO/OjJxmsAcNHCNXj0R140NHLG42YA+QGlyhmke4uls1aLUPSXZxnO0Tw
M2lTur5ILAsIOaBagaoRgX2tB1QVGXq9FSn35/RQqnYj7uN/uNHOLVBT1vVFhxqOnPtReyxTb2ic
PNgXIeelw/Af0EEA4kYBszaQMdTzIMy0SVMEvELQ+9s3zjwcTZRta7/gqU4wdjXAXuj2hocmrxHq
8BiVlkrtImBJpINW2EjMyBAA5C08zwp1scnynAtJACsI0ACRSMrDYLpcTCRj0qC1hxZPLD8BE1KL
H05qE1kVkjBldhAnW1DeSRucceo5FxtjNOjhQ48d4AsIbGmkX6gusalWTeq/dtZ2rG8r/XXm1WEY
MQ36O+Fv0N8FiCd9QxVipXWyjuBv3lY7TujHmiegLUFsqYO2BSpa60OiSUO7dAEeBF17wJMdDL7W
TWPe/L5+FFmzpIE6Ez1TyIJCnWJtRZmaPKiHFDQJD8BZzaotNwdebpw1Ek0FygpNxcga0XVBIa0a
eQ5gQ3o1zI/6weif69AHWv/6UBhmLFAXAKxCmBURaq6HUmTW0E59gIRx4UIiQgHXlptbfx1lQmqQ
IJWwNCBLoFtGhExeFrnBrpK3MeSfQ/B+S072dX0kl48yGCFoRGiskOwTdUTyIJvEJIyAIkIryEJy
KMJ7IniEPuxJ5SUBeMaofZY3ZmmigTjzAxAXLPaCdMNoB5mDtE2DFvWQs0rk29cBCUg5gH3Hm0bH
saGhXmqY69C/rAvfFdrdh5Tur08d8+eRs0PlAPQfaIhcb4LBGtHNCdFwAocGMRbQN/+AW8EICBgD
rgWBBs0somfor21DqfDn0rNUYmIo3q+P4vJU4rzjRWYBx0+Y+anrK9bzRY0qo/BxJgX1iHRgmx9B
MHLdyqX3Wluhrq9eEqol7PXCl+w3Xs6HsQ4ymjFx2E20OKAjYL0Oi9Cmei8mhT912+FRkA7317+d
MUNobkHCB+R9cF/0IrRyv5Q6gcRs5N/q6xvn11lfD9QGaItltBVe4PZzHWxCdZdi/gfNbr8SsYeA
6d/vVGAqAXoBVSeBXFDnLgHIdgaUryAFts7axONjl/z6h0k6M0FtI1FPAHzJi4LEJ0j5FuqxQvP8
P2zW1UCobWR1vZIDK1j4Veh24zZWb5fm2eQMhb0i/50t+qmmJYJijCMZinwPL2VJh2Xxrs/W5f2B
LAtZCxCkEQEQakGyMIEOpoUFmURfAlUVIDkgWPqpBk/X7bC2LtHOQiUKFIMXQYMylotR1U3hL+au
Su6ym37ZpCnHCGO+IAOP8BrpI4yFhpw3ur7Uxoi8aDx0trwPAANJOEAApgn4JigMI+MGfov1EVfm
vodABO7b1jYCV0XUyImAGAYQ8KoQAcL5QLcVvX3DqTL70ELyK9payZ3e7ovg5a/XAiaQM0RFELAj
Wkcm7eWm6McYN6241XOAzN+7Z5HHX8zwsysj5O/PEkZZW0bFWCYkjzGchN//2wjIrj77cbHorKgQ
cH0vUAyVj8tuAAuEwnnoMFcC+UHU/RBhYWOtjeghavSzjJVwC/FWGk6l/nx9FMwpIpBWlHMAaqZB
uZFcCkOmI8+ZirvU0fvtv/w8Hhsg5UQf3Herz9kk9RBvXrIJy1yja2v3v/025Tb6qJ+sVAoRQcMt
HfvH67/Omnkg4wl5n4SYiaZ0lqJujHKtReyMZpz4Nn9KeVBv1tSjOo0SJ+gIFYC61mtbpLMaVA0y
JuLoIAXFa+sl/zsV7+H5heI0ygvgh6TbYkUNsWyshqUfWc9NYC/5PoFIyrhTeMk8xkwhFMAcAe5r
4cVEjWNK8N6UlRT6vIuDa8jIbWv86w4twGIR1pCYDGS4dNBRhXmi50VTohnlMMuH/GdbVTbnPDOG
Ac0ENGoi+Aesh76FUi1IitJIGl9BBGssz8Pw3AjeX2+qlQ1qqgAel1slSRuovCnOtkZrvZRyPMbl
rkJFCef4u6wE6V/K57WJoXezMpQguZJmu+MtNu/nySyeHWi11uMw6vHzo9c6PScyYyTcEDRZSNuC
4waatBfV5WnMJx33tN8MjomnPcRInocafNrgho2Lo/S3qs9Au36n3kHlQ6jbVcqFSINZBGFgDH6K
VodsM1abUXOW8CjonBuV3JjnhxHuVdcILaeJhl9Crr2etioRAzAgFfpN+GJU3gaaQN5wHN6u7y76
xMMIkocSDhuuCsjSUrtLMNK+l0vDvEkhghO6R6F52HU8oo2LkQDOjfCcMCARQDeNU88VdVq0RBOg
/dTWzwOExXei5AjJNuDSmZK25dWkwRRcI07+tyIh/ZSpWjQ0mAhECFN4t6lva7v4mBv3kN/x2GIu
Kpgg2SaM5ECrIWbD65JaHxVNJ3k8AiweBbak7qUQ4OG9qNr5yTpIkFF6bz+DwN0E98WXlHL6XUi4
Rg0TtvHixJlFLohujtKLIGolFRjiPneFwGlLf7kvJdtKttNo15xqwEUCHWtG4i1C9WEQXnEy6WcH
2AziUE4M4KGB5QW0pD5mdu1EOjBWvPvt4jQTUzhghMAcjUt4kK5NJcicNmMTxvAVkx8cdOdBV0Hx
JKCKxWMXu5xDcgPh1YjNj2YvmiAv1eY2EdoWShWLF3ubXIPqb3NvfakcRYGLblMypnNDlMfQk7mN
ywKG5G39oLyKXhLZdmNs7uuPDDnVE7eRluRN1rsDxxkhOByIBCYKOm1TQ4ixMnJ0nBp30p3+Yn7q
LoA04q5xQvxz3YFcdF6T0SEXCc8L8nQDlA3rFetHTQyLdiFAAvM+OemHEDXJh/xheJL8GnSkJWjB
513P25OkNkSPEQ9+5KTAbojktLI2aySER5/gWIBQ02f0QI+nDCC1dq94vAZe+v4iIzw3RV+PjSh3
HUF7tZ7m8XIvF/1E9K9Tt2O1JJOUCfj10bGIKHVr/8BLFp3PncOzRYcrMAVdJ4R2FsQOyIt2PWez
1lUI7kQUpTJH8eSCy5h96X3R3QWiRiDOCS+nRY2lbLMekgBoCjVTu/isTVf/Mt8qZMLdqPR4TLus
mSOceqS3GtldECeuh5PlfTMvo4ThEKoQ3+ptcVvcmcW77PafQ2rPfwtnwfytDFKXZSUmjTqkxOCT
DNyY8Ix+X0/hBDQXNzKMAJED54fQlUg4rEdVga4qnywUgfVjFflgnP1EK4H5wTm1jJVaWSHO8cyl
J4lZ1vqACq+p27lnFg/pBkKDxsvyFaYOSEOum+OMie5bBkJniUMD1qZ2+zN5T9/Qyhg8XLfBcrPn
Q/q+Ws6GtJShFGmCSnjJbhYj200/Q7RgjV4HLY/UGdKbONm0ldvXh3TDMc3wEDrKZKRN+Tv3Qc3m
koZzqo5xDg8/bMTD6IkeVEo6+wSawv0EOhjN5Vgke5tyf+cW6WJWBFzIgn9zIJ0VCBou7kd+mOwv
wDJCp/A0SAzyJA0vLSK81tHlC+VZwgFOnW21t7JO6EvQM82O1HlGf7tUt3rP6Vi+PNTI7iCXi0ch
XtLw7NQZi8xSKqBbMPjDL1W+V529ZNjhvngoBxsUzGDY4Rw3cpxWE/ltDwcOTyCk8el2TjMv9bQ2
pQFb0ym/wF5rl27VuwtP9uziCFB2yH12tjvDMI7qQYSd4/LrFLnS4e8vYsoCiQrOLCi9msiBBQtl
5tYvuaPu4y/LA4bGi53n36Kbbp6vb8KLHUEMQiABxRtEFCiyrA1C0ipsx1oe/OVXGYPHu5Rd77qF
C24KXCErE9SsiSVeJ7WmDH4UPyStGzcnSI50Oz8Y7Cqzh5fwxwQdX+1T4J3oC/9IGabu/BJxaJ6T
saURpNJy14oc9bWCuq3bPVjFNpA5HpI7Uup4VVodLlmIkWp3sgVNFWAVo9r5MW4Ucacd3pp3wE3/
YXKJfD0eEsila98O9WzDRIoktLUajX4w7atqX05eHd0q7+MTWiNuxZvn+A5E6H9ZrCELem6Tmtc2
Qm9bEsajL0OEbq/f8NrQyDTRxxn9xYqCbUnenFSIU8WFnGcFfj+YHNlGiNNw4l2WvwDSAC2RSEQT
Ilp60/fpaCblCMc7/7Zse/r9znOBF7cJmaMzE9QYoiIL5AFZaH+WfoqKb2kbyWnsyP6doeVL/YlF
4YyJXE+Xk/ZnTNSiREM6dY1BDDoV1I9jx/joDHsBinpBldm9vu0YE4h+JSJThEYc8mRYT2BWJmMc
K+WEx8nw1KJZXvKq2mkhE5NzXPvlu9VC25KFOBRUO0Cn0HktIULQocXD5HdQywRVQVBuRWE36faC
Bv19yRX9Zvj4lT3qDI+BpI+j1k9ASA6b1knuymfjtnYDQP4kPBwi+zNHpy6PRYo7TCpibKZptGal
m3y5uZUgvuYYljPcivkxam0B6s2cpxdjlHjmEQAEnuc4AtQJWOomzfpixKy69bGy3w+87XgZyeEN
cW6BOgBzCKLGSsW6oXV1o6DJsfvwtcP82kFaPHDKH9c3JMNlwNo3bAA1cFQT1xsyQPat1tCM7D+d
HF5f0wXRBPzd6sepo9U1aperI358dKLTuB32OMzQ79W2LRJ6qgsKk5t223ilf7tM2KPCjbbP3XLz
eX2IjDO3+gpqY86Z2KThgK/I9tXT6AVvvV+hwf66Efa+wJEmNUwwWVCr1uiJ2VTjjFXbjIK9P/Q7
XgcX65LEOP6YoGZTmORhTKOJbD3ZSTCT0gad4270PmQgzoNyecLxjLwxUROHQuQwdxb2ei9u28kF
uWpr2R1IibksIGSXUT4YhIqSjiICnONFHKrMkdwsvTT52qOwewrwcgAjwal2rX3M2e/sWTwzRR1g
OY+zqJ5gCig2afMUuIAJb289uMVtduvzSKlZ7mk1MmpfFHVcJIi9J1+QgJB1pMXVfeG3kLvVfeFE
2+ub8HKnoysePQFI2OANjbaf9WEu22pSwlKa/dds03kOkPKcQO2Chwh4X3CfAiGKtCtAx3SRTxY7
VZxnZSaXiux0HyG4YXbziwKpqfhggMos3rebr8YzdLtG+OFap/HjkacLzhzm2UdQ+zKYRbQZh/gI
5RWAuilxkL0/9XcJT6KEbcfU0MwKyjpwGK+n0wKd+aQ1mE5Zx8OycdQbwQ04Z+yCFe97RtExC01M
5DvA/rs2IkhZXHWiMfsTyKNMr9t0BP1vjwfTmW/txdE89JyCOKTxCuAbUnDW6PahsA8NMAYGPoe3
xIxBk4oSUotgUhcvoEmzlKtK1dbIP4PF9SkAIvImgHKqdbq+VS9QZHjcomaIrg90XaHLnm7nNEZ5
MdIiXcAGKNh3xb7biF7pLXBrgvfVb5TImX2JD14j523tadZmqTUNU10Yiy5f/O6X+TzqTlLuBGOz
65yGEA1OdixAnIJzaqTLtyKM4jlPKsuIkehn/ZItcjV32QKavNLrIreMdhWiWi94jB6sQ+A89o/F
ffSV8nwd0y7s/R9p39XjOJJ0+4sI0JvXpJWjVCrb/UKU6ab3TuSvvye1H3allCDenUUPZrqngQpm
ZmRk2HMwYAA2IiA/X+tWpUl5qVXljNLF4Kj2rtmnGBzBr5VMAvID4o1FpLJb9TlPhv5bJP37i7BK
7yXArYzVvOVNYSNb2hr0RKBzeqw8N6AyZ+W5WBhzaRotTAGJBim9XexF82UmkTl7++PXQH6FlmAW
rmRmbon5H8lc8CbOgT2rQegOBlsKajXoqWeMbNEoAUYtIfvkICx+m70TqbzOyyzN2RdEWgtgIlOd
Yq0AE/59ycLfMcBos76QzvhrY9i3A5dAurpG6t+sAdAVOfGu8TQkOk4mPsAMzMaSd8mOW8kbACOT
BQ/4Zk6Ibr6EOiaeLYDuQ5+vjzgH8EMZtjWukINxp/3J0e3QUazWrlaYGxIsdTQRQMFVEFEgJgWS
nfbj47+n1uioRPFKQDsXWnSvP6CfM00s82EG+oKy7Tb5NlucYrhnJi5FMGqsKZleyHw/Awu7JpMr
ug0QnE6r4O+wbZ/wiMtWBVC00Pz8VZlvCgxxb/5MJLFfXf/1VQcMsGEeM/IZmr/cF/BCgREc42mt
aX9uQ2DlbP3GFx3F7Nzn13GjHpds+A0iwb+O6D87xBxRqkhTO0TYofINnCHpsXkpDuKnNliFP76L
m86UzAHvSbEZ90tzoHTzr6+HgSkAJCAwZIC6GGvrMhB7BnKk6NtONg/Ar9gW6yV8gDtvB4q/lLwV
KgA/h8VQjcVWzrQxCbb6a/3G2xHAf1ozc04m74grIB8QO8Lg87hgTu/cfIhFUwKamwRgLrNthErE
D0UrNsHWqSJ7fs9rshq+5BeY8qw13YpMK/l96ggfWIB44g5LMA93rB7koxUd7fZgUkKK51rvuTyU
xj7vgu3GyEAGLL5xfvq7+ME4+cr4bexGq3ypD52beK0HAJQD7y+Nep75UJnDRU8dertowZNHmfX6
C4SuEoxS0QIEdCAP3cefwGhzjL3ojrbixMeWZE7qqhg+n0lMXo6qFZKD/66Sd18w88O4AsiaJToD
kHwTMtsi7s1jy3Bbj0V7MlJsaH3C3C5ICJgXL+arLOhOnLGVXc5RPlq3fK1stMS8o6XLL58LVzhE
S27iHR//WihjLID8EWDiOQy27bHbzC50w6YY+IW51HVxTwMB7YBuH4yigUGJRYMPym7sMGjNbfOJ
BLvoMKykDSbvdxVP5BW/CrzIBwDOq7wJ94HPbZd6IajZuDx+ZPwQWoCYl4oH+ANjeE9TWDWAmgt3
zcteT6x4p65SaDoW+7VwjvclIa1Oi9z8DXZLhYb5ooo4LAGJ7i0APZ3MSqxmA/cXwJ54YTGRSjDs
uzcOrbcgm7Vg51VihBE5TmiSzhLuZcKpAeMAVgm0Ojin+2Dd79JXjJrIK4yCbRM/8/tVtYt5spRc
urHbVDS6uQxK/kA76pjXHS2UBVCFqnCnEKHZJd/Ve/Cr2oN0xER/zXqWHKAqcVvpdXK41VJHyBnd
hz3dS+Eic7nHup/0CsJru7dzG4yg+/wT5UMz3cVbJQLtw+e0GWz+2ecOA0fGpf5L9lnH4pE3QReb
hMQlwiLm0ZKKEfDFvRzu2r/DejYX2vxu5ovpjwdBPObtYULhCzPKG6HNHW4bqEiSle5Wjr6erXzd
7hRvx9nqD4YvQUi3Nqx5Vz0lQO8P4Dp6HmIgBGTZzkAq4rGa3Xhy+B5KFGeguw1AT+Bkud7uJo+0
OixP8S4CP5kJeKf3Dr0iaOaISCyj+xR508qW9ycbntzfacNb4E4uN0FrLuj7ud306twRzSMfjXoj
YFhhMhmbKShiXaVZfdrlpISfAp55swW+iogWcNWcP/C/f38dfk1Wio+cyXuDMlCE/oyTDXx2BKgq
+cOZA3mfUQRDitLriWGNsO+mxcMIbkKrglcK6BuyaHdvYNHwDFMPFOShvIbxe7Zjt++4MTOiaNpN
5u/dZrA886Ox5u/eDj345qIJiu33mPwGxC35kG2ydwrLVVcKkAP2L3vQAhKy+v2y+h5IZL0PKBU+
Pz1JxFpvB/PX35ysR0cmKjnkZocHLDM9mlHxBRe/bay/g/n5t7dTMGxnQJX8q+4xkOhI+OMP7RNb
j2bjPOvkZOokXWXEh5Oo7BGOuFvJfR+tXwV53WbE7hfSCWfflz3Myy1hLnExBAEIZMJp57wVWOnu
Y1+inLZJyc7Asl9QsjFNlEU/HOfYQcO2rn1Yu9vnd0zUb16f8Fk/S87oeQTs0SexbstQjr2s4ZM2
u9873gRK+FtJVruf3yv3uLN2+1Vj45+tvV5/uts/jfvhLXgFNwadURNGwdVJlkNtxgekwIT70IAc
9Pgqn0dUHq2Qucp5fEryUYAA9XdnNVvVXP3eO38c52Bb2OuKPNsDcVXiEtuz/a355m1tQg5kTdxP
S1/M4NzgZOBaoH8A3U6URYj2SF5bFo3TklHh5mz3wZHBsrpVuAFgjp/tT1ahE8UDWLdZW4LbePoK
OtC5ekgCXBKrQTqgdv4mu+61OC3E7NQJut4jSvWL7+JBNQpcNkYLas1AC4CRtDs1RQ/3i4H5TSB6
6URdAku88QHRjoqecUUFywII25F0uV5+rRZadTKqboeQdIIVCO3U1K3Aynf5Co+qGTpLtvyeSFSR
YUUhFXxALCOQUs2RqHFlv8s/kTGrOmRXFBtO2fSj7EYnILxnJCQSnMhY2FVWtVEQQP8B4HAwBgb2
DrbnTInS7DR2ImazZLPt9xIGnCa7ER21WYj6lwQxKi6Aia7jBgga8Hh2dtOTXvWazOv6hct0401j
FAxpRxXeJVhI8DIyt5Wf0A9eS+q8683eHgHyiIzcSgCayz5fWBPrZFJJtP+VEh4D74NNQeZKmWvx
EPI7iZys04rzY1N3eG+pKs/6NawY+VofJ0MD0jTHYUHrk5V6KZDTFp7wm8M5L8SgnUngA4LLfC0h
C5KTNPHnhYw2YAe3orU0TX7Tm/yvVfxHBuOdjZmitzndrM4akRNRHN2Sv4kIkpalN+z+fv1bEvuq
R4YUJ+UMSakXWYYpbv9bdHZmKRrjZZdhkPdDkvBwG8JNAuxv7Un0OKRwHj8LN6UmVg5jiIxYy3lO
jrFlK8NJEAvrpLW+w4O5Bijz9uextAUdYJU5rNoojsWI34mguqo2EvrGlxZ0U89lF8Rocs0bczuO
kKE9dyXJa5OyLBxPW6zuPdiDDxvHNVrxIdpE/vhtPAXocgFtnKMBxvTxau9aCdq6838qrzHPCZe1
ctEU+BRMKlqzFSETKq6Kz8FdUpabmIxdNGOP0PI6VsoAScGTcQZYTz2BhE/pa7UxfHElmbUjvgc8
vN6lyZFF0YzRnQF3UecnKOrsGE5+8qSv4JCaBbCuaE9MY6q+cZBb0+itcFE4+16zy2ZsSqeEYp2P
kN0CIJ8erLGOrcV8Db0Cl17BWQqNgZAzRADCtlOIYjC1hZ7y6Avp7clOPc0LrMKLPMkurUWg1iVp
jGPUyGlbS2HG7wbY4djOoTKjdbLRKxVai4VmtqbNLo29LAXwnZQIwjoL/K3rzBJXtaW5OnD9lnSU
KvujXWQuQ4EkxtwmELU6ek//5KKh8xU5J6QdgYNz/bbI3MDNkVTzO/p2tSSw0CC1LlC0WtL2uwr3
b0HgtrsWFFRcD9qwigqiCieugPxqLu3U3Sf/Qghj+quAF7NwgpAWTAmySd8Xbd2ZS50TS2IYy99n
alYEKTatx+XJ4HvCgzG7J/74Px0Oav7Xe2ZIQ85xBeSAewkVKGC8bNJDtQsWF3Tf3l5sHKPNQ9FP
pa5A0mANq9MqsdDV9dcEUe3/uiRGl4Ukl/iaLmm0h1VL0CO06zGy37jlgve3uCTGsBunwRAAmYvN
c0pSI/Nh+MjCmLK31NJ152kWMIgLCB4YORXJ6etTqvQBvQUGlnTCO5VAF6Zt/v5YE+5cnisRjCJU
RqoABb+hCtdiPI3HszR6S1p9z6G5ksIoQchnUzzHLb+raYuu2SExKyAtW3ixOYkIcmiL5uN13XTD
wYpeiWTUoU8b4FP0WJi0V5+o2ebMwssy0lu8tf77T3TiShyjE3MiK2Gvn7WvJYmF6JhQ8s5F9+XO
4wAIdAPxKYI2xMWMSghBFybloNHHAe3HmBI6QfO0z9jKFt3p+6d2IYvRjTxvG0MKz7KoBc+sdvcv
g1Q7w64xIwRajw/tpkxxPrQLiYyejEaSalV3lpj7w2CGRww0Wi3SbOhg2YrPwV4wyx+Ao6/5TXBc
ekjuhSq0RqHQ6VQ6CMs8WcBzE7Jk0LG5MZHhCyONirSXhA6ezFyKIW+y5nStiFbRZQuoLcTgrMac
FK6QxkTAi8LtDQM9TzFyOvN29GHAtuIb5WdzR7BSW8G++6Q9O+1CZvumvYT9BMZVE6I6TkEfLsBk
imZmgejvS6zI+Iuyh1SmjkIQ+ka/eP6fHLNCm2BpQzNcA+Yx5dosjLo0FXYR+vY7a9ds5XW3jT3H
EXz3ZEafgin8nbHxSzOJNy0I5xVfSGauzyCIYJmYAHXer5V9FVnRS3yMj9S4anYLCNipJDGyusfC
p9nqRTtIfzzjb1EWClRBkbcH6B0jvpvBTJPxvQCj1IHVqDU5pIjBzpoRdI0v+iw3U0Hn1V6IYy6w
oZ0CmQtaus+DlfuGE8EJOyHSCgi3rhZO9a65uFwcc3mbPjeCWW+oNlE6qQAGPl8PkJcfAmwm2mtW
j83F/dO8WB9j4/VQjMNGhcR+3Z0juQAJymE/uiCBtbidYLaHGl6zYXGLceRNCYHdW+b6njpp4nqt
g2zcnWGV6MRwZquzOBLaACPyAlI73JMCV7QyNcvwQitDHLS4BUsaxUR6CPJalZugUb1dVST1pHNe
orUmS8GoyPNS1/xNMYxdNmMyeHWYQinGssvIVCF0NLVnut8GXtcWAO5I8iD7JhBpcwJ1KA3/Ag/w
fioJvoNv0J3XznK4e9PfwH4UY7cTLo46boaeG56y158aa3zq17MjorkjsjIeYAbt92QNboWa0wD1
p0qxoIo0yHhws9nck9ZIyihR5f8tbf51y2iGC9U/77Ggmxw9s1Y2B6WiC9nI6YHrT8G69rHLtkRU
P3zv0PVf4WLvEXfvkc71DBNzecM6e1NR2zI7ux6Itu6tDGXo0Kz+f4JyesMfbQJj3gRlLEV+wjlg
/23Fa3cRvP3Aoy4KpopQ0VtyGJYsHJu8QvSpgb6Mqj+0jiYC0J5tasfCmyzQrC754zfpenbzGRM3
BnHSlzIWeLIyK4KJK3fBQVzNJkBNdhyeb+5l8Ybf8/guzCqbsMrrUTeUATJL+60FFExgHVzlibLR
Pdasu94Phn5AlSAb4Nk59/BcdGAmqhTERTHi9Ez4XGaxj5/o44SB4P2Sd37f+bmQxWhKw/Wj2sYD
dX4GS3g+OXTIY4DUCEFBeOiIhqZ6qjcJXg5tMUd1Nzq4XCvzMuK6CqcCU/CIf2kWcHgJrIEaB9Sh
RSIvB0D3D/E/e8soTgWk+wQjcMJOxSCrdrYQw5pKS7ylhPu9iO5yacyjqM1lH8chtrZfG6jJI7kK
A5wsoYPfu+rgcwH+JUqGKn4HU3ChLJmUIYEwCVRKZyXoxZ7RyR/aOLzVACOjO0sIu3djA7iMgLjS
AHoKmdcS81EDzuPICWjDmP6eLPFN6lYvtBpZb7nJjiviVbvSiXYloknOVZZ8ZbptrG0701OgfQqV
SNZdx+kldT8Afq6xgqfSH/DqKRsw4P3VMJMs/eFJhwrhP7iRlzKZx72fAsPIq0jcGdAYHbeCzqnH
8KTgli8lNe7lGi5lMQ+7GOenVk4gC+gnTvs5vGgo9wZgpev+Np+FXzvAy4fc6biwxnsP56Vc5ljr
XuezTsW+Ti5SEDvDPKG/AK2fiwHXvXsB0CZMNCoqQg724RTUsovrucNmerQ4GP9pV4O76Afcu+iX
Uph7EcOo6QoKq7jo1BkLbWpYTuAgEHb1QuqG7syNRl4siLFhnTiK2pyN4rkKmYFRC7xGJxzU0pqW
5DC2qyzmFqMAWBLAhLY0GqfXHEta0sC7mnCxHsZwpTlXl0KI9TTWyRr92I6QYo88uNHWP9G5C0mM
7y4NgdC1ESTRkiSPyDc35/VkNeiAX5B012pcSGJucImJeMz7Q1K/pu9M6smfk0/94g4VvR5e+ly6
xs+C0CUdZK5yM1WilhcDVYxh3z5RLSyR1xtc+T1egAu86zRc6jtzfYMgENJG6bFAEJgM+3IdonFF
cucT4TdL+ZkFRWRBJwYFM1VpDVn00aauAsIOV4GT/Xj/lsTQ7b142pSmHYOwPC8pRVFpWI+WSAJb
tR+LuVekwzAECH0w2A04LRaLqeXAvMcrs7jbfFQH0U43GBtHpxx6yNAEAjiSxM6dzF1SDqrbjNW4
kipfr67t9EFUMFe008hOsMJN5exXB7vy28Or97Nwpe8FyVfCmCut5XMfZfIkorY8+qmHZomtZH13
qGejky0gn6/YW7t+fg6tp6cF2fdcvCvZzCXvtFqqxBNkYxbDFFOE5wFuXLvNDydfhdclvTw+z3sO
ypVA5q4bp1PcyQ129qMm1S/e5NDrMK9Wf2jX8a9folNaZ2CFAM2NjyXfUdgrwcx9T2ZMcMkJVtrb
MjJZMVKlCcEc8cK9uJfgAVI48JUwS0Ch+5i7rrSpVAhVCznmOWGILueEULeExtYohFoG94+ikkuh
LIpejDYcAUMp1IL+qwqS7qpN59Oy+WJR+Y6LAPYuHTOMmC2kQ+3Xd0MWKrHoNHojv3ZfkkUnEVz3
gFTgyX3GTOzS43Dv3C7FMb5CADo8TBQKInobg3W6+Urt0OZ39DUaCHiSrNGKPBCtj+jIWFKZu8bn
UjZjBpRULmRcTXEn7IOn/Nij6ZO3JetlIOeJ0bcMOLydL9mj99/r6qVcxiLIjaidUJWhxwlcU5Jg
7qZHPmbJhi+uj7n9g9jzIDCSxHNPeupj3gEUAJwPOCTwG54oo5nqSCCFwjVZsAP3supXWsTYgT7v
01xIsLWyOyAdiGIx8lCrY4oUjOggD2LxeE0e7+q9ePpKJnM1AcdUylUBVZpM1QWsVU32vzMLhO4x
3hMV1rahce1mJD//oybpbPk96iRtEEBEhNGDCScKYvXV/sU90OD9E4TqyPw8LaUP7loiQPFh3hhT
FhgtYU73JExdH9WKuIsiZJqd3Ut4Plfxg/9W1py1ND5zMzeGvI94KY+xsFrDxXVZQF5tZyVJMBa7
d/Yx+YOB9cZWBTqv9/fxid7XooslMidqDMCaK4P/21bZlAG2WZqQR48yAybl3x5AogsyqcFhfYOL
ZbIwAFInSEkcQiaKi6jWl+sa6YNu3RxVrzKXqk93ja2AqTABzEJAnWSsX9uGs6zGqrirevMkkikl
8o9uUCrdaklHl0QxkRKHOLruOIgqPkKQ9Q5W9Y5mylqy1SXIvrsm/WJRrFmNw0zRIo2Gf3FO2h2o
ZqqJSKE5eeL/KosxpWlfjoZUY1WSQHKMUygI12NYl+/+J14C6aEX6lYz/nNYzIXj1aZpxEIXdzGG
VbfHscKgy4Ly0UO4EQHsAEx/YkQYjV3Xj6/ajoWR64m0a2tUQdWa5KFZx4R3dPxConA/vv8zhcfg
FK9htAcIIuxx8WNWCWkk7cbJzr0RhlLG+9d+18CBExGyG7+WRN5VENkAywCw38DJwDwObVI3cp+k
0s6oLT0jvGwVCol/ppfk9bSEIH5XFiCdgbQMJwmMUdc7GnBAzgu7UtqVDdHfhPeAI3FMuCchNIV/
EJuJACn4tyzmNvOxgUGgpJJ23HN6TBEFBgUpX4AlWi48dfcizitJzGUu41YHkBIk9X/DY+4NHudL
/uktfUkdWSOPlZKexo1OXqyK0Q8uBFWENhbSTtdNBeBU36e/VU0y0XksZumgmJscAZSlCjKIwUEF
DeErR0P5+ZAcmzV3+N9EMfo3Dv2sjAZEjZgULInwokokfAl/SmsRLJV+9aPNYx7NVG5UMaWbxxF+
F/9GrKDCtueowKWHyWte2y9tNQLV/PXxCu+UKCnNG+1sp5h5YHe8VnsJjUYdIBAxbGlP7mTmNkFB
yEqc0A1tweLs1tIt1NxJ4+ZwxjA056oOAAqdV+FHXwKluzVqlKwZfBzgm8SQnMp8i6wNoZq1Wubz
rvLduzOGvBP7VHjSbrYNxexBXFPZ05La3imMY5iZDneAI+6cXrjegnmqwomv1MpPVjPg3MEmhCcC
FdrB5D+MXb1NvL9eYXIHHaS2j3f/Tsh/LZrq+kX2pDuFnQw03srnPN6UnMRJX8VV7J42hp1mZpfA
o5iRDo3s5jzbB9Bc9JfodvkutwuX947XdvUprP3T2rQa9Qi7EH/OTnH44szxIGPSztZx7uIGvn/2
qllLBuqe/lEuQ+ARY0wTh8+Y3VCVwBmUxLU/ONlL9zIjHSCQZM/ZtTUA2YSzoYi7CGMQAYAHPicS
Pke27uVO4fZf4bOxahasy51+RbxsFx/E2OZZ4nO0+OGDgJKNDgkAqGGIMNyLCzWhO2V4QB5B3TER
ijAAAyXXR2+AxVVo6g48lCvA3QNhN/V4W7aVzYkAvUL1Zjs7VubriGbm12xxxv1OcfZaPKN5sjLm
Td9AvLguXriPGN32HMqklovWzC26pxNS/lpKMtEH4NrGQaZIx4I1BZwsLJuBEiq13qWn2jc8cZ18
TzUJfqlWY7eAIAo26ldo5V+PL9hdrb4QySZE0OYgx2U71X60Ur6lDyz3DQPuX8UmXk0xMdbJkRbf
0HnwsiD4Nj9PEa0oQjlFWoMxuz5epWgjPYUD4wNoCkO+ziFDZmS9NPV5f30q2rgVGU3jIsucm4Hf
kpMmsJmircFFc7LD2WjhiEDXsJVQDu430g8FhfybLGEN38kYYoEXkpkFNnkxgSYckhUMPDYInpVj
tpH3s/lpWP1GW9jPG99CkcAFhYsCxgZAKPOMugqxnCbyODX+9CaDy9NsDrVs98bC5b8JfXDzAVJL
6RwVFE3ZKAtwbEord1Xv6xOsMW/riZvk7jAT/b8e9GMkMX5ZVfBqm/SQNDuY8ZEKEiJmRTk9+u9X
hKcdw4sUKOYWTKWtw3BGZ+XgF5ZDs+UJkRdebbrzV5caoGoXEtgwuFdrI4kUSICL5NTAMYhXuvO0
5DHf5mzAdswLgC2AAoADk2WqGdD9yVf5MOEiFyKRPtJj8tK/AaXx0Jo5wFAyEh7ig44yxwyCBpH8
LFUgbhw0fAClKAGmgQpKKZle+IunOs7jvuC5evY/rIP52FjcgBQA2vrqZzOP4NRoHMh58LMn8yt3
EzTK6Ct5VXiz23601mfrTcBZUX28ecAwQEndLr3HX3CbAWS+gHn1xq5Q+a5t6BfM6JWWNtUz7cyj
7Y+FPW0mEh+QtUnc+XlBMF0aoz5XS2cugiwmmKttsHSDyO7XsOmQcVTMpxQwfQuSbl4fzNacCZUw
HnAG97o+QE4u6lHNE8U/Da62Hrc+MOHI66f//GM9lnQmRL9eE0avFR7kTQqCc5CHXEvSKsBipKMk
+91LeiI2+qKPhrk9hsT5bRDn240Jktgr/FHzOcu07e363f5DPrefr8/9BmgPPxFZe8+2u/3leU+e
9/Hy9+kZw/zWxgr9jw2GgjZP08LunN/eR9/MGNgw4KuqO2myv/kogTaESADDB7NVEtHNgC1XE9Tc
QGivo7f8EBKxW7dbHJJmKYvZ9jPAEvspoGbDADIm7IGox6hEq4bRVGiZ6udkWufk48MgX/svDI6Q
Zvvx5bysdOtPbmKYHv2Sh+/xo8AceEVg3ADH7XxS0IzUedqUdr956xdZEaR7anT5dfTvL+zAZIQF
MAHwdc5qxZkrgOL9US2ZfGu2Zv4JrD+HGFP/wMbCJDp59rRV9vEGADUyHX+WYrezyWE2CpaDciXI
EsV4ZD6lr4KoF3Je9U9OTlCi1Mhb4r6hodOmkzbI2Zn7kPzRbPd4OPw66NaRTE5BtugvtMwRKW7v
7zJcyLkr++ajAF1KuUyBBaMztqyT+KaPgcXit+tpjR68HtMqHb5PAUxqD4iQ5mMDMIb1hwTMF6ja
y58StT98PJhBKDFNaR7/rADqlq5UxB6xKSMpr5lBhN46Gdgh6Sp5AykUeR/M1iE8Qd3uaclSiLfO
hq7RWX8QuWvgAmV7+8JMV5o6zjX/g6Z2G6j/W4yiS4Z5LwTBqFBkaBlFAR+YNTp6ej9EtPACC8DL
FfuxJZGpqrObCSo4ILUjQIK/xQQJzdhXLZdImt+bg3PCLwUPwARUMNxLBA3ovz8Wq5MFakMc+B6n
fSIpQIwGm8LEZOQQun9Cm2xjsxVJhBbX9dNTbxoL5FPSrQ3XoYQAtYGjgVwkz9i7aM6qbMoNDS6A
RrJVCjgMwaHlDaCihJ5g0eT/QL4zsi1XFcrZtJVvhM+vmBHB9yzs2e1Dja+RUJEEvDeiK3bPAE0E
HowCX9NgX0rygRyKpUH9ciIRHBiSHAaiLdXEVx2DbWj/+dbJ9zfFoKmxcQD05b+phk2AiX1KrQLA
IRhtWKqe3oZ/oJADhgAPXjxwkQnnzMCFGUHfVRWoYanj7gKRFeiSkXnyOFC6nMhBJ+8FvoAOVQCA
zEfQay0N1Nwg2GBfABDCywC2wLwpWiCvzZjKDeAYbRPdryjt2SpZ8cDwaIEoFwKAi4N1fTGweZGI
zSvJjMrcVwhSDHV7AMUi7UZ4/QxIvtq+okiWmcBYxl1EOg7gPK8/j8/z7m2kIIcIcnhdRy74+kvH
ZizwOqmKT0u/OuraIGvxqoPkID1FfstASVBRHUV2jrxQ3NWBvLTmrFl8ZxeLo813NB0RnW7AnQZ5
KWaRmG+REqPL+VLzs4+Ot77mkEgBQle0dB7Dt+z345Xfdq/jzoOTEWsD7AhaCZiHkLJc5X0XaP7u
QyHWDCMqukA40sjH791XYn2V0OoP/DskMJcmvVkyfrlqZg6vjz/lNl2ATwF9NHBCFJwEvul64YYe
S6Gg15hyqj21iz2uttXgmE3HMiGx4Uq1WSR/Awx/YfLtj4w5rHThWos0nmRMIQ1gQKBDgYxBv3H9
BXqfDVw5dLovxvD/Ab7S5/OzXEZ2lz0n0l4MdmJoh8l3l/9VpJdkXE3fc9gSBYN4yS8+nsxTRQSp
JY2okHpsiSD+dL/y55O2YLNva5HQD56+HbCIPJ3ovv7QXubCIaxb3Q+MDwW6mqMrqsktvWh2ypSb
uozummSTdwDrlwygFwbeNFtNN1pCvBCa3XFV0GssAKIR2VQMxjL+wRAKeVyNgu6P80w0tIn+t7QG
WBwE0PYPRMxoy2KvQx+3dVDIum8UL4rxNaqgoZAWItjbEgYjhDn4KJTKSm0V3e90t6fDQVz3JCi7
pDXT+qlSZVK3m3gpPr9Nb1CpYGDBbCPmG1V2dBRaMlR6yel+yCfw53IgKcm5XOOZL18L3ElziE6J
c4KnSDTtlHh62zQ7Pun1J1XjVCJURr1wA+54JQAMpyiN+CzkKZhXthXrIhc6nGaHYa3aDQ6csskM
U8qPj+/6bRJEB+Y6cBk1YA+j1sxc9barE7lOcahp3hI+qiwx3fStV6DaDHsXjS//mzjGXzS4tOrn
CeKS3uzykuiVIzQSEWtb2yaD9VjYHd/gam2Mwk5COQVtI+m+Hu868bOKd0q85D7eM1T0UQdvOYVB
5BkZuthlaS+Xhp8DvjEVXqQe7gT3AZKpBYW4neeBjl5KYm6GDMQUMF8Wht+K1XumHOMpI0Uju23g
aGO7KQ2i1Z9tT/Aadov5v7vLRHIT5hggpSAfvTZzQim1Rh/XAGdx5dlN00OGwlHQm5K4TwWDVPVK
6Y+dsa6kF5D+JsmrlKbos3t8nvc+gho4JLjQJwVGhuuPkCdZilulNXxwdphdH5qzUiBZF5qtvjDS
cO/2gaMTzhLIEVGpYG5fUYpxl8yc4QdiYSnhdsp7sFivhPhJH98eL+qekl6KYhZVJF1yMoYw8HN+
3QYYrpZNrdXJYyF3Mj6wa8DvxXsOPxD1/OutKzGdNXEJlCfOnmvFKjJT6T+EFniv8S4cV5lOhHg1
5r81Du0LtW1gSLN3QXLYcZ62EEDcniJGqAAMxuM/eEnOL+qFL5yNWtYNKm5MVvG/SqH+QMjTE04b
nUxqlwg2z/br2pFA/gcFCNqVSRkA6ddcSONrAZ2no4CTFIANjsHDxp01T9GgODGwNjMHKL/VglNw
e6SQCZYoHo42xLI+wZgisXjqksDvupqEndOLkblERn9/YRdCGJe+7cSJj/Uo8Nvsb5IcDacA0qk7
q6tm/uYk3irmYUGJqI6wW4m8g4EpI2S8EM5cbyXSbBMfqDCnkXQEMeCvMlb9JkQnX/STFduWWzB4
93bx3EuLpIcIk8OIG+QqQr4hMXw+W3fTDN5Lvk6WilQ3hRugul8KYS56K2kYy5Yiw5cVjOZKYDr0
Wg0o+53oFsnTyXhXg5+Jq94WruNtZAGxZ05KsKRTaL7rrSzwHrfpjDswFn4pJms0YVnSEJNm1fcl
ZXIeo8EFabU16gsP8B3f/lo0s61GXnaGzjWG36RI/aWvT2gwE9B+HvUkSNzC0n8MzCLrg6OVNrfY
AHp/4ZQcE28IvHvGDmlyDNc+ovstFD0pxj9J77Q7SfSKGa8ZuHxQGA/D13aWF7TpnvKi0oMObYoo
gbGM6x1P6lwawCpt+OqrMqKYFJqiag/AWxbEX/JSgv3Mh81elUtpzPmqStU1MZUGtIzjS2QKyHR9
a6aK9grOpEjuaM2xQ/J7Jvgjwli3OVrThmL8FmiHM1PdeaxwdxIQiGJRjEWpGxTAKMleLz+M275U
9Q6XSQdbV4yAKFbcmv8YA8NpGsAbNk4gw1gJutlg8hJdwCdpp53mlOQKZtdji+9/+MbRMiTCwu+y
dbX48PgT6QHcbBmuIgIpDDAaPHNAwA1PQzWaAbShqoeIi0LSNOHxsYzbZx27QPkpUfJHtZbtoyuF
rGsBiG34BsqmbY2W/NOxBQ9svRpicUHh7j25GKijmQPMsQDNg/HXMN5S6mGo4KK1kpkKK0SE4Yj5
Dh2A0Jh2QD2QSNyeT92YA2e7CFRj1S2r+Sk6pXara0TWX0JAVz/egbu7jBk/4OSI4HFnk52xUOaV
0eLVUIf0U4/Q6nnq2tfHMqgFuTnJCxnita71YtPONQ/nievlXRsXnhGJaxnBYrIQ8S4JYnZYzppI
1uIAbzsyfJg4HQJTQENNu0S/sSSHUc24iRQhabCg6WQrYGvL3ShanMG8+6DLF9vG2AwZYVE6V5Ay
B2YA6nbZDaE3r98aUC77w6QtmQS6OzfHpGt4zzGxi0Irc0yKlvCZMOWBnxLumUeaNHrB6LDZkheU
9zukljRXRXluq639AWWzxzpCF8MKR4WXljIwT4/+/Gsd6dpJ4Aaw3vjd6Gry7zp/qpWFnpt7l/1S
BBNqZvJJDmsF69OUiBRwL/sYpfd3nibHhwVZ914XuHuAKaYGDPn76+XEbQCCyQ6yotOzBqDYRCD9
aRNIK0Faq0snd1uD/3+kfWlv5MiO7V9p9Hfdp315mDvACy25Z3pJu2x/EVxlW/u+69e/I3fPlDKs
yZiqbnQ1UHA7mYwgGQwGeQ7yeOAwo08WVQu0+V8KU4tU8POxQqk44fdITkwt1izO597VILVLXdyL
3Y+yY9yIWEIpH6iDOsjVIXePzZASofDXqrEredz8jJTUY4zHO3CE+qLPSjoX5QLgGkVRFSc33XDg
wiWyqCxdVK4BhJTD+cg4mK4AxCeFdb9cuGJjZWfCKJORpFozMpDRHFW3P7X1QQ41wuseCfqDl93l
qH/yu0gV9n2XOKXor3/DJ2bSKSNq5DRPQh776qUfeXTW5beCSYaxlO/ONaRsJ3Erj5NDaKioFUm2
IkDi0fbXDy9hdAhHO/MUcl2phdLatKbo/wLZH4bjPgt+swtYlqj5OCSQqIdhSATVHpLvufAqebdG
fi8ka6OWCC+RONpGg2Sld9fFLwaBmXRqTccxjIcur90j0BFIwWe20mtrrQNuObID87qspbMViF34
F7wJyLOoAB6WchoJHq59sW+FmsWiKVv0BBV3BfQRgg1VoYwTkNeG0igImQGyOVOrK6sPFM3MWnfV
tnb/VGcmfml1XaeF+ja2b/poMF9iSRQqUIOO3dDzRIBLBLWZofdGJhEYj0crziGveKp1EDeZgfcS
1GBoCzOzKL41Aosj++tUE77D/GtQyvN4hYnUDl8jaiSSJQBKvx9zzAQOIL3trQJ8aHgSEjlUh62e
Y9jQUnDX8ESMYgXov3Vl2piZBVd64PVZgOA+hOs6esbgApEqsMWXpALknsKibFn0mM8uUZCHTBAi
VKgNfS0NOx4bjX4Ts1eTh1beFIYpu+CNSfd1HZi8hKsiH9m5phAerUMN4zhbOp1xx0eKCDgR8AVN
XjXTWBfbplMEBHt1fOg64pWH2vMZgWFxVWcypp/PZKT5EPLcOMlQQGsYOka+ytWdW1iiuNdzxum1
GNnnGlF7qMfj4CUcYityAbcEsqv4EkvNsRS+BW5iCp23TvycJ003OnlqpX3M8qOlbAvGg/WcEFIk
ulHCbaQq9hPNPYaoXYJYYPQKS8H1KpvmhZJd3TpN/F3PD2mAdtnA0bjH6468FD3m8qlAGKIOIaDL
BgxWpR1XuP328V1hDryTK+09j8s/cy5q0Wd1Gc/zsCEdrT1U6Bj4MAS7gQG/6dRVEh0V8cdYfivd
HZ/FK1cG3VmrWWh8F+rvhRfaQD08qBiTvq73woMSohf+wZMVmmeAGHtpZ2LN1znfJyAi8HrbGO79
ZqMXIxn0FqW53Mx6QH9VAF+TwiMgKe4Z0heWHUik6GzCuAHaGVXqTBD1rqgQ07ljuJ867Xug4nIo
t2ADChPQuCt9E9hcYoudk5rFmvXuv3SnAJ4igHAnejvce6ld95uuKiNR5iazV2NwDAVOIt+1dnQy
0Ldhu+INQ9+F/AIC0dqPPlFELlrf3tWSOIpF7lhpvFkXnC20pBkOLR6XdHel5R+80ZkS07um8E9d
Jy7ETje4WTAREkHOsXvcMYvve+FGbNBRqAFyrCRCrDocEFmOTWWVfsCyrkV9wQwNygsM3CJJpQT7
gS+NeYMzXwxQUyFJh3lDu9anmc1612BSTk0YacbCbRRj+JigwIwcnujpXpIArtbrJUQOXEEM9H37
MaYolV2T+Zvru7kQokFJrcq4baANVqeB++oMSGQhh0O3zfSNjiqFHuySRF/raoApuW9ax3ymWHIX
kGAboIJEp4pEwyjkYV8VgywiTHN4BsHD0gDuDZf06ibQAUTj3opCaw5cbIMtlTRaaWodZmNRwUFa
a4XiU+rdi96DxMoAFrJINIYB+wARZOr0nIL7zLwUwQNFbONzR80Fh1hVpaRTjmpOilYBzxiTbGfy
Stqa5+KoBMD3lECU0hAj+bH/DB9SUvzZhxLCJG6YQkqqoVl51UpMwBqSFQybXtx1tPSBPRtYyhj+
vFQ2iEux04scyvZO6Icw66RZD1KANCNKSJwD2kJg1uEXcmf0z6IDb6JBRMGMcuC0brgG+8mh3wOT
GqLYWOnJqJ3MPaVuTrLGIHqFuhkg8KpsJxanNNllPeOIXFRcRSvHNGOLNzLqvJKiLm64IOWOvbrS
i9rRCpAz4Fka3lxKbyKejK6710KWhc5IkIJPvEooFVI5baWOXNyj4nPMI5W3jBwPOAEnpFarZSzu
3cWDAMPkKmbtdA0FCsqk6p53vcirIAu1ChPWteZ8vt+06DnCrG128AzOI1GcKdsu8wfTF1TWQby4
unjrwNUFD7hfmAi5wY+Hxue5owvHMWJUDXw8We0aA1PT9bMff7u+uEsuC2GfNHwTedTkYzOXjXhe
bSQBm5mURB1z0P41Lenj70wYq6UTYC6Iig2j0Q29m0BQlezcMLKqD1k1lVo5pQXRlIjgns2zXjWX
1hJ8XGg5R3KMHZ3C6Ey5rmzbmlMM7liq7nNaZE4eyxh0Gkn8UoWmXHuMJ9sl78RjOF7ecffEYUd5
ZxQEvJtNe9f1IKFtMLT3O0FnLoEKOlkkiE0SQUKjmWEdrADVuhIa0eSLc5+sr5vG0gE6lzWt7mz1
CuDYpHU+cMdHvxZtEDMGnM2FrMaQpaMMzRI4LlDgRKWO8ji1VGshMZB6qYV66PW11591d5MXYGoT
CoR027/9DbXQhYYeUx0PbJ+t7DO1FDkLq6lp4ZiOhhVyhlm77TGW+BXPGjNajCZ4UccwI+ocEjKE
yxVUJQ7VABW7JcHA+XgnaCORjry7RtGzfPe+jaAyu67cUqycS6TyrF6vY3dskeAZ4kfcfOjGKW+f
/5kIysiLRgDEUYLUNVceO3Wfak+++3FdxNI1FPH+58JRZl4AAUMtUfo+uvGqc+3qcdTXGpj03E0K
EPtAejfeddbb35LzArUWTazoJ8PcN7V0RtHVAZAkvZMWd7w1SgoIRtOU1Yi99K485b8Y3EOpb5qD
vLSJJHBFr8xzNOdYBQGsDzp0A6LZuf38kGNEg1+zJC658Vwg7caVm7uChJaWIjVWiWC3xve2BCOM
YDAc6+vYJe6OaMmXQGiH5hkoeKmakvnGyPkamp+S98Y7uNv6qTQekPibYdaTNrF5hwNBd3bsgSgL
arXU5pr9GDF7TZecYPY96ARFz/1a1wMVb9hgp4rUyAnG12KL/uS0A89uvo3Kgw+kdRxCA74DONXV
8DkZ767b8NKyqwY6oqfccGpQvFyMGAS8aif27hHYQ4CjQYtmeChGg7RRzfD5pUIYCkQ/RVE7rHqj
nsT6iBaXwbN1zIagL2GbquE6LJRTZ7QoFd1FKU96XTgo8l3ZMHBXljwH42PTOAbuP19gdaswr5Q0
xf0H7CwD5xO/Z4Scaa2oRB+OOXWZoccMSAhUyGlVLdP0MfVOlRGaAOxHLMX5Gr34YOiWKmYSuLB1
xnSNQ8hG68VXSsNcqLxGiv1T8iGDqZk7xRt9m9jRob/LAuLee5i1AgzFL0N4YIJ3msJD4xDyPnRK
XlpMMYxpV2eafxKC9FAaL74YE244GdUjEJStMt2W4c11G/1y9lISqeTPG+JQKlpIjPG+LVlTnwMg
FOSaKME+15yiY+RHX/YR8jQU96CfAd4SmQoQjVB7WefK3qmtYrtI5XXZreLotjDkB5eF0PplEydZ
QHpGVxQ6vXF5uFxNvU8aL4x079S4N0UnERf3ojoRSRGdry8iSxCV2CZF/rdSaPdCT86qyNADqXEr
ZrfMoiCgDAECZOpDpjMlHRWqEjcG79S3khVGLprmb8LR2GTi9+saLZkFXmh1GccTj4rc9EVmGRKP
AlnW9JF/Qr9A70Ybrt1WKgaY5cSKKsxLx4kleO/XZX4NYtN+zYTS8TLkPT/tfP+kJseyC20hHCwU
Viw5yba9FOziGP10GLxRORN+wGcvv7WRIIDXgFuPEhW6zi7V1qS8iiUj8U88Lpd1+iR3ham6G+bj
4tI+4t6MMVg07MEXqKywrdysUfrcP8nxmvfea9T8sujsG3fXV3TJ2eZiqHwmLLzWV2uIab3BzoOG
KBHm5KLKrArMVrG84Guui/3DtXUqYKsoZX/yd86MJi9yJcEtDOLqwRQQUZ7DoCOuf/T01lYeBu4p
CgXruopfi9aTUKBn4O4wzRTTJ306DEUdD4jUmS2vuHV3G+79jV8dpZXKelqbDtGLM2gSNXEtAW4B
9FkatZxFXre9L3T+iZMxpLL3YJQHN3jgxJXP8oXFnZtMQ8Jj3jSyd2mIcZbjRlG3/sk7yjc1Kdcy
GVllhk9o4C/6zIRQp43HKXo7TEJ2Ty8aqezTSSDgpX9zAObrYKgK6ITkzr7DQDa5uwst5x0AiXi1
BI/W+d2+Ob/cHL+914BM3GMSb3s0n4/2zWgeffvt4/bR2NzuBnOtYbR1i8Ha5/X97RuGfm/N+1vT
3jKMYHKXa4pQgT4CWJPUZj1WywuR+6iNinTTYyUFX3LKafsx9IJeZdwdNRr6HWMm6ATjSgSHrWCl
r4z+2q/Av9THU0pUGCMtI6/B2a8A4yp7beWA+BF6+4YfHL8d5cAUk37VAugJA8zduh5BwOoNJh+d
S/UubXKz4zLSdpKFrrLVdSdbXF/wXeG6LCMyfrnEcn0chMLon6J0p0Yx8XNGoFoSAAYzYHFMCR5q
9Zfm3nSR3HaZAc+KFZwuBUKVP5QFw0yWlnjCyEAqACpJAFtRB0zkBii41TqyOi00Rz8heirYWn1C
RR9MN++5dtYFSw0euSQ+1hHpZQuwi1G+4YUPH6R/7v+il3PhJLj4SnTinkVouXenr3RHbiaY01/e
uYuPpw60tm4ALTRgYds2kU96rggbye0Y85gLcRFPEHiIwOqB+E6nljVMug4AZRx0KHZ6zlsh2sca
vkTp8lsWA8vIYIFjLUTHC4HUokWJV/GJ7MIeSX3jG65V8TvD9S0uY2j2Wa6jIsuFJGr9On2sAewI
SVK053XgKGDGckR5dHpQKmIVzd8HeQitWGuI1ug7QfJXPWAWhB2nv9VCZirD91x89r1z12MSc9WG
VqPEJPQDE46KGMPI5j87Ea98X7oHrEM7cyy42O/xBzqnyVm3zt9PIG2OAB78BFIxTFG3pN5+2z/b
vWm/6eaWvK6lnhEvljKB+bLR4GV+m7YBXj2RPkY+JtYwYb72QzOUbqUIeAYoBgyMl76FfBUCZUwD
Yx4X/SeURUhdJQZ+EwWngX8uWrRkppYkYEa8shJJNTXlWRmfrnvW1zd7PEYj45iAkSSMPtGjK7Ja
pmGZxcFJKp8EHbFXqAEj5IsrkQNyg2tsOPSPG1y/UYMHmeOA0nczimgM6lhg2AvBE2NegL7lp0ch
aH8ZPCvwrlaZB917TQBRmTAA+D/JWTh4iz43k0I5eZ3yQ1pXXnBqwxd5FSqrxn+sU7sq76+v61Iw
AbMhFlfCWYOKxqU2ruoGXMIN4QkEK7cYQAX0m9eAJ04xAS1yXdSS0cxFUde2oMH9p24gqh4xUHbM
vK3bphGp2u9p4hMDo60mrljXZS6ph1ZbzOYJOh6y6PcBtRgCXEWz8CTUZjs4cW2jU7OQb9z6wDHL
QovhQBFRx8BcHp5l6QOvbVvBcJsa0hLe5sBl1obT22B35vKV6wmHoC3MoiWlesv5ToEeixKTUUZw
7kOsQ9cdi/a946QfyXd5X1Vm2b+KOimCbw0eGnukJ2G18dW1JuyDehOKLwAiYxxfS0aHJkGsF7Ju
XB0otw7UsRm5sAhPwViv8BCGRjY12SdCYdasF/wlL1JRugJcHObocbum7K4Oopgz4vAkBm+ozYes
gvaSsakT/BGi+lQmo06SqggGxYiwFQYSU64dN+F4KOJ94esEPYldDdyZumQs30LGilIcgJBRBUFR
jia7CrWqcbOxDU+pipEhqSVhuEV5lmHSi5r9lELfVaBPqgpGE5747KNPDophCekjr699NSJ69hyy
BqMXd2omj7q2yLiB4Q2qw06poUGSWn/Do0pkX/fTJcsDUMpnO8cEskFtV90rFdhXsXSids8rlS1o
OLVPgVY5qcxIS5dSwJko+swWOmlAYgpRgmf50T7mwdIrt4RLR4Y5LOqEVyikalMJVaIWDiCjfQCC
S3hTXVpie2c0eIDlTKN8DLn368u3dC0HNy3Ij8GrgSkluqONjwwtUyPcZkRPuUmGdK2XPEFB59aN
BjtyR0tSiDKaOvcQBKxG6gU9IXsC3kFO8HXvVK/nDNTY/VOjA5w4R0+oGu6lHowNo3oXyZvrqi5s
31wavX1yLHcxJ0LTVrrL8zWAuGUcWurqupSvj0YTWAXUkfGWjeE0GtNqEAM5RmU9ODWhCNrqKC4s
PtYAeZSnjQ1q9NhWum5c9UIBgJxcc3daFYQHX9VcB6NVQC7msuxx6HA3rLUmYJjwQghAuzqiGmL0
Z4PXZfAEMpngIlNG+mV4qwogFCirv9VyQvoEo+CSawlV/QLGy9fri7IQ34BkhH5FnOILbeQqF2q5
3OMw7fr8HEXJfarxRJJY142ldBY1GHmaWUFLCEDQL9VTxMqrQy2KT+haBBh0YhSkGcOSKN6RQxOB
WHtI+DKSJqj7YjSBY8Sir2+h4HeSpzck+BFMgC4XRqOmcbXRxKduIMUAwCaZI+kxKUgIbozqm8ik
SVxY2AuB089nlTwwnkhJkbTxqQxTEvWm+jx28a9HI8jAhC2appHnaVOYn8kI+TRwXczDnMpSj2wY
C3+oAIONlrnUf9KEqrjx5ISFaU2HBpQn0X2IiVoAeyPFpM8qX+XdJAC0xqkTW/TxrjTvqKAtrFC1
VSgxKjpf6tmTMIzjAKUIoCRoLaVSConz1bGWIMzjn/MGeFYCB6DuGBlWauonQ7Na4bkBKl0CKhdN
MCOV8ShH7+IkXwEtmCpPPaaCRJ1hveoafVq68UlyY4Jqdo+WlEj5HSHT4ya2EZObNNt9glcWI0LH
+KlUKqIq3/qyJhxQkn/N0z9V+SmFhlnyRqCo8VGQnAY8qwB53swm7I6hYqQyXy51kxz8Qes57h54
5KCOyF7uqrCrhfgEXnmn0nuO+OkDJoxkkNlvNWHFK+lGSHRH5mrgxlVHHVdNj6Hrl3HYzy8BtAf0
FU7AXjSikyCUXNvoWFI0UOpW7YLAUDJrE93vIFy/f3v7SE4deiCur/CSZwDaF2BWeHYElixlLHhW
9RI9hrFktX/Hj1uUImGfriPEdsazOn4WXQOozNANfBkAE6Tq21ok+rxUTiqOp6rJrRY5D4p+0yN5
jOpRFfWbwOhJgTvJWMTr3P9IgHr/GxoDqgweClQ8ma4ZKHHqFqXrJyceZ4ipdzhWPaRHANLH7LGb
Vy6Jsz5YXxf6ZUoImwvsvYkNAkcKCslUaAUSxOgCTz45KUBj4dyXbFyLffYci6bRAdtD3cbg5hHu
JOM7ryQWGYB1r+GJW1L+Km39nx/9//Xes5u/ikLVf/4H/v4jy4cy8Pya+ut//r+mqsvXOHhN/yBN
+f7a/JF9/HFfv9YY/A1+VP8xfdh///J/Xv4Vn/W3LOu1fr34i51ixnG4bd7L4e69auL681vgW03/
5//2h3+8f37Kecjf//3n61sSpBa+VRn8qP/8+0ebt3//KYno35rtwCTh7x8fXxP85vm1Sl7TAInF
X583+6X316r+958Iy/+aQA4AkqNNUF3TuEn3/tdPpH/hwAFYGVwRWez0kzQra//ff3KS8S/sI56v
sYVIPjCr8ucfVdZ8/kyW/oVKNn40oRB9/uKf/7UAF9vyc5v+SJvkJgtQP8H3mULOrKQHpDvAECC7
EjGZgKI1nXxEXZT3o9hHZ0DduYM99E5j2fcDUW78X5tl+iKJqodEohaA/quLzqHLKZsex5pZjr1u
dYAIYPgelTD+JQoJFSpWWF4EucvDv3D1Ni7GEXQrxNIGpzU5BQ8dRL6b7fXfizlfvCmH+LJ2Cjwc
T7qALaexHCq9CWM8u0CMkTWmVo+NKerwqOtSPgMyLQaBBNuE6T+gAVKpDGwoTzSxys55nA03VWgo
mZnzgRuthELNAKYT+0JMkhaQKWPcNCWmmuJAN7toiErSFnwnEW4M9NxMRV0ZzNQdwOLj+lrXWknN
af5KSgKAVnGdwgMJk+N8oL7mPcY0JckV74tcMjDVp8R8aybqgAmdCTgsNYGSiGYno3SNwOmGrHqt
Ual3HW7UY81Mh8J4TkHy7Vt8iUPVvr4k9EH6ucEAJAfRI6o2mL6YrHqW3fFymXaJIcTn3qk3QOG3
qpXvBGZph8dXeR33eBdkSJxMht6EuUTxUqLaNu0IZm2QZTj5/hBI26QD5DpAh4Ekb4J0+o5FwkQf
YpOOeKBFiVKHdaH0TB1izVBGueT58RmzYrXTVQ6KwJgBBEwL4FLTR3lXvaHQn4AwiaHq9MGUqmhp
AUqVIk8DU3SfopDr7iAESXKubIBfbA++qW5qezj/Wkrwqd9cDFVYjjV/SOomTs6NmTw833+wqnv0
veqLgCknmRlJZeR+7OUQgHknAJzvwRQZEiYy9eI+zfWg8nAlGN3KSLBcNabKIMpxJixXnXimtg2B
Z/sPd4fKpHitHXP0kWDZAMEaIrbp5AjIa1ZT59LBgCYEwIAjicK8v0atXlvyehlIk1oAtq434ntl
kfYRPfzf3q5rNK3PF3ObCaLWz+/HEJPhQXIGB82488hEKcwwNfqK+5cpoFdlKkuh65cub6iKNGjR
kEEGSBE9stlH+/tbFq3QsiXMpFDJV6gXBWpGkOJPsLiOsEbT2zbYP6Dv9uP21xcN+YEsymjUwkQ4
FRx6QY9iIfDAIeOTp6w3ccH0yJqVTS5FAgPT1mhXnmptX8psHd+LQdmmZ8TX+l6/8XembeqsWzNV
4vrcnLkUKpjXboFL0ZCnZ+BuyZtqA3jxX1+suQAqdoed2nPlWKcw5f6+xVqVZmB5DBtbyDnkuRD5
MtpkJXgOZalJkXO4L9Ip3bSEr1dMRspFU57LoYxsaFAO1CrsCZA+zHZfkOGtc7ZrzFhuGI5JFwW/
bAwVobO4H7ohKtJz8RE68ubd2G0MIMrb0T2YInfizrMer28UyxKomCMXftPkKjZq5yqAwY7f+nR1
XcLioTBfPiraGD3ftllbTsuHg80RQ4LubYezWNWZhbz6whyoMM1VWtYaTZWen+KNuALRts29SOY9
SwzDQ6fbyvyMS/OqBqAGfIf/IKRyRhOQ4ANhmPbiWTBbNBqsSitVry19GMJgIs8FXAkHsoUEjVcD
EW6ub9C0/vRpMBdF+WoWS71kgPPljBFTdBWoJ8zV2gx9WDKo60EXcoqXD1DHCu7ek/12/Q9jgUzF
Al/2xjhSYMcd0N2LVWlv0bNOGEfAUhI8NzEa5oRH9U8JBEgJN+rWKfcKSfWNVt7JKbn3H361qEJH
AxoG0hNRhffyT89RAE8PfDpntJR1uZOBxGWaMePaM/n6NUOgYkGXF1wz8nAg/bDDvD5xJxaL67Y2
hcprIqhYEMupgOkwOE+9ka2Q1TbIUoCKAIKA1/EBI8qINNEr8N3MD4YZs9yShoTxKl3OSmmy44i8
SLvQUq39A+rBLDkLd5+5odHzsTmgxnHHxjqpWzzNK7ZKjqW5fgNZFym+Xd+SxRxq5v8K5f8lCJeT
UoKVWb4ZGrd7+wFDmx2Rv1XADjOrfxg/FSoUNG3DcVyKcPM0usQ4gGYUmJvbe71nmBrr3FGokADU
EU/gucnWHEvR0eiavyZWvM1NRlRgWJ1CpQeZG/OuxMMmnmRTWMs/YlPaMLbougjM4V+eOeAEE9JB
xZp1prx1dXNIrBOQh0yZtK8p7qfaR7PnVqn9Wxe6CWgXT4Got6DicinYaKKxG4Y4PR863VLN8WhL
qb01B2aJfPnw/imICgxh3iogBwuRkTo6CFhHB4jiq8oKj/Ga4VvLa/lTEhUkIq/sPVRckGLZpXUA
ElhAGDnV9Alfg9x/S6DfpLCUulzUkAAkw4k951tvb/PD+rpNLCduP4VMCzq7agtF3XahEqTnavsU
EPWesUosHaigkChBB+ApbLxwn91xYHtH+70Trq7rsJwV/NSBCgUu2gplPY1S1CN4sFXqp4fYZiwT
Y7fpR0mhULqSB4ky7ggvxl3nrCVG9sQSQHk/rwKJjNchIMEIOgG09o/w4foqfb4gXLOnyRRmW50a
VSCUDexJqLYaoL4sAQyER0zdWzwBGB+x0cBt3d1F7yCQ6omI3Iph0P/DDejnRk2LMPsGcVcmUlLj
7hvud42tOLoEuubn8ZCaa2bZbwrLX7SVUEIGKAZelGi4fS1J4yRoM2S+KvE8s9u/mna83n48SjiU
RIZ5LB9+M2mUCeIVqYkx5ZKexffCM0uUj9AoaO36Q26uf+vkm8miDiQQbSi530CzCJxW/UZAizqI
XDpSmuZ1i1nMsmaCKJtEsaobUw6CMDhzbxbO9U9ftPjZp1PmqBdG5sJp0/Pjy+iTu+TH/W98Pkqh
wEJBEQSF2EtjE4cgF8MK56n42K2UrUjkNUPCYnCbSaA0KIoBbHMq8kSQnlnJengIE4K84Loa04d8
seOZEMpnNLnDNHIBNYoj4EXOqcnKpZeT0ZmEKbzOvFLPcq6Ip+uBPHHhSTsdbIo56iys55DlTGom
iDoyQa7VDb6G9Wrs5O57Zt50Fr8vTYZ/MBaMfkIeBpCiKHhmOMcb74EnAaskuXja/NSCbgXI86LM
hR4boq+QO60eHnybseUsCdShCZjkkfc9XA/9J5DoIJLUK37NyDZZMqTLTY+NUsJ+YC+G26fvxiuK
D2/X7XbRvWfLREWpvM4N9CdhG0Autqvte/eOsc8sAZR/uwEgvjhj2uebFqyrNrMSxFoiyr19g6uB
n4Il8s/jOlrtM4c1P7UYYGdrRPm2lDd/X5nuVreM1Vn48ugUAWIdgBIxPUvDgCWFi/JSLWVIhFHI
yMzBIanHcrWFLZgLoavMQlakPT8JQT0T04DRGVSs161oKThdiKDy07yUPAP/yfCkJTnfBbKJNj0e
g4bfSLaBPQ2MGUz244ZCtyuVgBms40rN8M5QgF5AOgLvjpWnLpwXcxl0s5KRZ8JY55MM9+DwhSlL
pEKTvVm+X180lhxqzXDwcYoKXDVsi7pybydOTt8SSlKcr8tZMN8Lfag4FdVap0WTHKtsCRDk1tc/
fiGQX3w8FaIiWUp9VcXH144DvIOR9ExCKJYGVJAahxzdHRxEuC+N3T2ecqd6yG3eEh7NCKTCDJ9c
3JcJdBztf1P7M3X9rkDSE4Uj9l8hhsOBf/cYOR+/5TAzIfTmK7Wh+TyEFJh7PkS7wvQehI+H4Rvj
AGEpQ21+n4/RNAc1KdO8Cmv13k5fPq4bwLLzz3ShLECUvb5pesiISLjZDfZ4RJn8gaHIUu4OdO2f
20IZgcsBojETJ032oaWhYgBq0cSEZ/r2QPhvrPIoU6vJKGf5llF3gsBNZhA8djZAPTfBhki4MbBT
u0+LopJHTHmAVRF4Vuhmo0H1s04AG6gmTyUE9xAd8w34oY/u6uxawSE4oBVi/9w/DvvMQh+EfX3z
Pod/r8mmNs/DQB7fq5CdgP/3rbQCq8rtFgiiq8T25HVT7rLCbE+A2W8ttSJVb7WSydvoXMc04jMA
qoEWGOzGypQ/kq1mF1vJicF2VxIAjx/EbSQT7x1QYGVIku+lRGSA4D11+9SzPIBoeYkpHeLEAFAs
/+rqKy5GIVKPTL9/RRthUJ7rcdWmdhhvahV0LAys5IVzcWIxABA9OsgAZ0Kd6wXek8H+2SG5Wonm
oVrpPxihcSmVvpAwHf8zG8qSRK464FhiYyXnhUNwVME4H7KO34Us4kLMFARmYmKh6qWCx5NlRg4Y
67LuDBuDm9cNZcn/5kLoOldTy5mugrQWR3y4yWPzSd9ghr2Izel5R9uwEH0XAteFOCpAurLmK24G
cQpxHP7efMtsRpxnbD9NeitHSgmw6HF6AOHN7+pNecdYsekrUq51oQLlWrIux/VYQIXxhC4CYLjG
vpmS9WO2FhmiFg7IC0lUbATtjNB6CSTt+Hc0jQnPDE2mI++aJlQslDhRHYAvDQMryVNhi6CuItOk
zLdbiWFmrE2hsvkycks10yCp+ThkK0zwP7q/NjY6PbNdrBXl9b1QZWkawidREd7IdhljhPqDYVoM
h6SnEYsuELsmghbBSHxnaOxBWrPKdCwZlNPzKKWOlQanLwowJJse3oqL9T/cDjoXdgu1BT0yFNm1
qJ4/sLj9GDrQWPGIzbIRxtCBby1nJMk76EsLVn2MJUS8jI6thiKcZMA5JpJ7R92/3nPOdf9gSaAc
vU3THO8ZMClBsPLdqJCHwLKui2D4BQ0d1aCz1+urAUWsidA8tgqLxeyzkMfP/UKnfNzlUtBOxFMM
CbaGWTliwnBt1mlIk5LlGZrqoxo6POGeAMRTWzOLvfa4ZWSKjJODxrMAnEytuzziuvsARJVzZxAz
s8zfSOAvlmuyidmZ20dBJboulovb8dvD9LqUkax3HjzLYGCuMYI7PcsK8opMSmU4yXlTE9Zll54x
/yscTmSXoowB8y8DQFUK9B3PEKEH0H6sKl4XuLY7NQE/4h60xSAzM9sV+CJIhmM/OqqrdW2GpPn2
Yb/ypy2r3rVsIz+/Dh1wwsaLFTHE10H7kLf2tvK9Tu41S/+dQ2Amhsou5EavgqKWpoabl3J0DHTK
m8C4+g2fnQmhAk/Qdn2UddBFOzntLlyzAtuix84+nwo7FUAVjaJC2KnBb2nVCgnuryvA3A0qrwjc
QMsGDcsENDWSheQVgS1w1tXvhYaZKlTwkcMe+Nz+dAsBM6hBnqJjT/DuFW89Rqj+HIT6ksrMJE2L
OvPbCujraiNgUwq7tgSHNxXUbVOTw9NWsO7XLZD2b+2S3L8xG36nxbommUo88FBcDy0HHa3eWDUN
Cgub+lw8RY78fSevWY/5i2fSTE8qPpW9HlRqCj135R5cHLFVPv4ioBodOujApMh+A/pJWAe4Ra0q
JN+2HVEYcZahBj2enYlZ5hUuZNQ1MUzuZtchy/lnVk7D3YygIcoLFxszkZagRfbt1TXTFUORxVPp
537QMO1y23epPynyxK8ArTa1CgyelX3/h7pQMQHjOn2i9ApaOJK144RvaeWY8dN1IYu5yEwVKioA
5zWQOB6qgNTnpbCeMZ/CyJ9Zi0WFg7jxC7HrENkUMBgC2q61jJMDprHsfF0TVoAzqGjgdyFYOAJs
Pe7NyUOw+vaamtoNKz9kqUN5vuQWA0gaoc6ueIQqx2SD0SyT5fFL7cQGosh/HeUG5fKAYUkHzZ9c
fnQ6W/EtV7dQQsKjgi8eAHeLMMfCw2EcQcak+SyaRm2ZI8bAFB6R/ajw0MxlZI3iZLH/c9j8MqYT
Vm7bteCRPT+1e5DqBfvDGWiYN1EPUrR+Kz2aZt9bWE4hsj8A3cRM7q9vnsxTqUKvNyCsmM7AzgQH
imZbgEMsj9Z1Q7we5r7AJsU8Bz4hAW6LrrKeeJvW5u+uS7i+U0DNv9wpIx3R2YVE8jzePyl3jcOa
m7keFDBAefn5TS/ldTCdbun/J+27diNHlm1/aBOgN69JU8VyciX7Qkgtid57fv1d1Ll7mpXNXXlO
bwwwg0HPVDAiIyPDrviVkxtY6/CTYadZMqKMQoTGGE5ucIuSynJCoh8ClRQm4yBYp00ZhHEqi7Eo
IabI7W396Zew0TbT139JhLIHgKmIwrYDkb2GLvx8Isod6T8ZRNZt2wyggtYagFXR4VaY5n2a19ps
ppGlJS+d5e+m7+/rarV6KAsiFCsVUCZCnwcRjOSUT3uxJzgVNK9ep7J6Kgsq81cszIxcYlVkK6qz
ux69SndojJ97VjWGxFi8UMZMD41yqHId/npr6q+5K9jqlgW1snoNf3NC+zMjoMnGsgMnsUpkiw9Z
qWAafeB/nLIFAcpcdYCNyD0fB5KS4BbjBCS4e2oxZ8jdBLeFW/GbDtUSDOdo5+tHxGKMDnbEBq3y
PRgbMMlyylg1bJY2/6DhLlRgCjyMzI44nP1RxNSthXVr6LkQN3+TPFiIT77UtCIOVU5IQKYSrRgb
64Wd/DLuWdmc9WT6ggxly7BnwVeLENKyxHzv32Hrk/qAGOA5INwmtZiewSz8P97QBTnKqmFoehxj
BUrxU8pyPnw7dM33yDYYN4hxTw3KGgAyMZtrdLPfZjxwNx0ALHtHDSyGOVirzQFP7h/TRns6qt6n
k4bw5mxhg9OtQWSzIcKuObHosORGWYSgF5Gv4kBn7pwQzZuJoOczu69YTeXXLw82HV1qXTgYgZdN
OB9xBMRnDywiVq7gBw7jP6sAmjsvSRR8pPtNDlbiYqPZ2ptHIpJbxLSrfe3uTvV5H7mco+9qPBVA
8thgSpQ5UbNqYAG3MPf6ocecRkbBtEaFQzNwbO1Ts4/dx9hi2fB1O7GgQV3gsQ9jrgfEzHmvbrLD
jPU8kFEy3//K38GeUQnwctiWS7caq13aAoY9ymFntdrsMRLE6o1dvUwLCpSNGJphLIohRG9QbJ6i
uQEF3X4G0xSt1nYWZCjbYEz6VGgRyLxM1nS4VW/aw13OiOfWWorh1fyWFmUY/EyYhGSK5z4nAUH2
aNfm12DCtFoBYdUs/oMK/CY2q+HiqRC1KMbmaHCUkqfkPDn8ExabK3YAl+H6m7duh7DnFlP8aBX5
YwloHY26yvFFjthgcsanwJwIMNS9F8H+vk5pls8ft3dBiDqkYchaTmpK9PC8zJmDAUhC1wmsn9CC
AnVCdTdhlwiXzU0cnZO/9+8IiM3aGnMiO6LFuj3rZ7QgR51RaWRGFymQHG8G5k1gyaQgKcgwlWHN
tGpoccHSUhmz3DRwp1ZLRqEGDcA9UDnBMm+rNrkb2cTkOJraGzsKUTkLLRY27ao4F2TpvQZhJw26
UtX5uQJZjJ2YxR5gFq9zFM4ci59NGq0cS1qUaZfSRBUTGSyiiXA3HIaDIxxUM1VsMj4wHvjVc1vS
otw8nms8eRqhiBKZXlJkyxqCFg0kTBkKT6+i+vFjl4SoeDVO0PYaN2AK40E5aZ9GW3M0x3jp3wPT
RxsFlt7yip3eMmdIBIbG/HTMLMwHeqwFrTFwdIC6diq3PgmW/C7baIRu7OQ0vAlP6jYz/+L6Ldml
jH2C5SlZU1ZzFx0CtdEW5tvn1BbQIM3QYRBbM/lLYrMEFhwaU1z4fd7msI0yaokDwbopkqGN6m+e
sCUhyqgoYwvLpc6aaXXutMUUSW4Fts9SyjU3bUmGMiaD0HHDmIIfDXWQ5FXGhbsH2rBdnYrdA0N2
s95du2yUS6hwQH0LSrCk6RFR+s6RpK9RvjNQL8t4q0KIVVlqt+2bjdG+l0XHKAayLiDdhoP4JOIa
zJVApMmnaPvkV2+1rrdnxEGrT9tCpvS6jL4v+kZNQAeARB+pHThfjZ2dRBLDBWGIlHHh6EaczPMG
NfV+rnp8Cu9T0lVWc/gAfpwl/sIDVB/Kc2N+M6gyLoFGGZi2l7u4T3HjOgvIh+YcTs7FTuY41drT
DQTveTMmJgGxvPvyssERVji/HecOzPqtdwQ72zB7Fdd5+U2DutCJFoZVUP/Q0FDqkfCc2lgmbLHM
1JpLilVlIgCVAen9R2sspwM4MdGGWWYYgJvtBndU3i2FpRHzi0VfMuwaxyIngwcMMB3s+73B1b4E
jWjwejoZLNStsnmMnc/rOrCmeEsy8uXReFMba9wEMgqgPpCQaV+a9+sU6A0UP8/YkgR1+po48o1S
gwQgm2fIjcnK0LeqEcVNycvRvwvNhPTOrexbw6Ntve8y85tlhFeTDctvoLSjrLNm1JUfNrEnyDyj
s9L2LGzBcB6xeOP2OsdrMd6SGGXyW04zJl+ZHzJgF8TIn4jkm4Xou3alljRoey+PA9QGL7T/js69
DvJ0rzPBIkAZeXGcxHAIYfx6HNWAUwvM09/Yn99MiHTMP4SynHoiTqU45ORj2P+annasiyTOGvyf
L5JIR/3AqqzKYHYN+51nYo/HLyRlLHUkQNCybu4ny0FK49Z3ZdkevqPtznDr7XVJXlcHwLNeXrEg
4YU81fAB0o0za91gjugguE5j1dleipIy5YpQj0E3EwnO3K8aK1JCd3SMjYBGFd9iDeKt28B/2yb0
Dl9ylMlDrXMciFkhYgcSm1gzgZZeVr8tiwxlOLBn0avHBiqI7K34LpPUNQCrxHp7WcdDmQYtTGc4
XTDTPrmF3djvvsU0PywdpCxCEvJi2vGgMXU7Jd8/7u/8U0t4cupdvLa6eV0Z5i/+Q+MlVDyATIuN
KiolNyMqhDzv+Pz8JjmTG9/KDIVeDUz0BQFKZAUXZ0JYTjj/LLAddaeaAyCBIiLmpMKTe8oqc9xc
54lJkxKhWOZFFadgCqGQbGIR0FZ8TJzYVM+d+R7YnMvP04fdxmLQXT26Ba+z+iwChUhK/Egr8d7H
eCBzomIgfY5lVaszeccsb1iyXXPkdWkevMF1BhwaJVt4MVkRJeIcmHTnGisbgBcimfXNXYjRB2Zq
YM1rWlKjpNpraj4IAaihxTyy4uNhNyLxyiqRr3rsSzKUEDkZl2yUBJAR8Zo0jkKOQ25Nm1ZkjWKt
dgAsSVHvVt0rWQrMSUwVAZpEstODUSF+bDaz044Ovn2+RYrXDFjqyTi2Hwks1AQg8aGeSlDPOt6i
zMQRbPSVfwm22U8OS0UYh/YTtyxodX0hAZUVLKKSZUWvtRnwJD/vooEwIqBVA/xbF38enQUhoLIO
Od+BkKRv6vqpaG/1ZqM88skj3zrAfGdctXW7pcso1Rr6PNp4edUCT5M5NZDyc3ZrOYPV2vVj6fIP
w3tPIrOyWkZGdp273+QopeRlqQDEoTynVwzSykTYF2/qB8t+rPrxwFn+N1OUPlZG0fplDKas5HDM
rBIgNqMl2QydmL/1T5P/D5Wf8arFSXEJdi7nHu7xy5SR4lSgKyBjwmWtBsTIYP+bF3qgPG5mtGgf
vKAjCUs0X+ZJ2oNHtCeAEDJ0gSE2evNxXGg8x89i0+ZNniHpj4cB3XusWjRDB346bxZya/kGeOkG
okbeTu2vhBzmFBDrPV49HFnAVlkg02MrL/UeF2g5iZQairb3jhhxNGFjGar8c75/nP+CBPVqCBzg
TYMSJGbsPMF5CS3zqQ3NeIu1dY54RjO7290ntsdS71X5LehSVxbtArJaJKBboaTxVj7elrd/Y4MW
FKhbOoYTh3IZKNRYG7L1T4MHmLabvt76/d+MPSNF/vugqLuqZJU/ljxoYYDPEu55km3uWNOGK/EI
sLxljIpjFw4PHH1KG7I4bULDV9ozMI/va8MW88e75L5xkEiwDp+HFjCb4/4gPTWKqR2Dj2Ag0SFi
ATDPRC715fIjKH0RseymUkSpPTu3n9dv7p9G/PKXKY1oO33kRx2/PJAvluykP52xyx+nlGEo0KAS
q3J7hlsUlyS+yzc7++YwknvTumvJYftufj60e3NjzQhBOymySpalZUmO0hF1aFK11fAJqUlYfhLj
t+mKiR/XpZBOkB0cTNZvy396DReyU2eLuzB1ah9kQznhw62zT46uhU0qG9P+OCP6DQiK4JnVWtZn
aEZ4nzwTjaZEscxfLeoMkCzDXjHOkZ727aZWMryZUSDYshhlCZGKhLlA09Vuvl8Y83+6rts/D9yV
a0PXRcJAQI/+LMP9W0tQ+8FK6aPnVkQk9hcAsq9TW0laXZ7YzOnixHjf4FqgtrdnybqvLaAn2Qcf
vuvD5wODL9ZxUNZg1LSs43gQGojJMAc/K4KuiYyyB1KhJlwsziKLLMt9uX/272T3ZXO03NLUbxti
bzcmecA/0S+FtIhq21BFc7N9iDY6xm22rETxyrTPpVQpG1LAxeQ6GR8UExdQ4D3Z4418UC3imA/3
2Wb/ZuF9ti0bI702Y+SGpZqU7Rg5Pg37EaQVQgirKvJnBHLBF10V0VtFqbEnrT0/xTZ3SjfFR0Kw
NSB6tLiC4an/eF9XDvWPyojgjZpe4f72MBcSibeh7RzmXHhNsm3pvDyOZLO1vxm6xBAfXSQJsduS
72aqzj2qdQyP82efwzWeKLvhYbw3rjr8+tF56x/DR91OzS/A3x+t7uYem5mxisHchg+22VoP21MK
G+k7hstg8WeI8dpXzFd1cec9WUzKZsBXvFjW8f7z5mZbktdzSZx9TlIbdT3HAWppbu67vWdhAwAw
IHwy23LT/N7cYSPyg72T9w/JcUduQ+v+OyJbd/e1/TrxZGM+S+R4DAhvbnX7uq360w+8VD7KVAV+
LVTYvTJrtkFiWzkpgCPuSb69TuYHDOiaeChLBfiLnKsT0HlxAORCyPGGM9+OZ9+WUb7dYknB097m
ycPTlgUJNsv9GmHKjA1SLkZdAcLWPYun+X+99tOUQcKmxxrzh7i4gnPjWUf3aPU45TdH2dZwYzC8
kjoSOWBjTn7DSkyqrDeGRhPqRWPS+gTES+JaBnEHi/uIyWeMWn+95YhbORhLTgk2zMmyFZ+OaFZS
XM52A2fvjshdij6RPm6U00uTma24Pw/Y4ODk29Q+KoT3SWn7hb2dtu3mpd7c6Lwt/VLvBJHoGxm7
ijfGQSJFTrBBNjR1a9iVwIEh+lG4B64J8QM0NiZui81vt+q3gIZXF1gb+A8mK9wP0OKalJvk8Pwt
Rah566fKEh5qrIm87Tzsa7nPDkVj50+ak5sNPpf7pb8r0U+VExsB+43kjPdDbeYHDxm9dCNgucvx
Np+R0r6OvNs4m8L5MuAC5cRFQdvkd6V97EE0jLcD9sOjjwYumvLB29N+uClJ93Cj24GJ0pZtmKoZ
WIUT6eTFLYnqAjkFN3aYV5452LrmOsoGzquRAs1WMAGuL5H3w2YL4I97bRPatmajanQ07vx9kaFK
cafvUhtgnr1ToF0n+VCwiHsiozUIpvGl7UVXbrAtG001p9vAygeCbd1zO566Rzb2rjH5+96zPhWM
2mDxcW8e3vmPdLN7Lven0lKebsTO7siDb6N4nwKyT3I5687bFY/aWSkI4HUB/I+rZXOIgzaASBaQ
tFZPXW+NW952291j/pHWprIJLFNvAQ8TOtoJz47dmFphAvAB4gsJdASbI+IJKVPPtYvtQ08kbGDI
vj97S7zZfj72z4pESLCz1N3o6vcYa9mhsXlLqi+1J5udCv9q4khzNEkGq2vKeHPgmFZnTSJOhX0o
0ZdmGm50Qvn6htgPFUns0oot4KB1pmQ+d2aHDeq72PpuBSBybSvi7qSjOd2dQgcrXe+rxwBP1znF
+Qpmdzq5+J+dnhQDhIZsaIdvsXwT0t+qnycFXVqmjh+FJDjzJbCyj2njAK46w78K9j4ljmaJzxya
cj49O//ogSuOzUkorfdWWNhGYp+2z2byJW9u8v2pNcEpAEQ09KBsQizDORcb41YQ9glprfjxC/7x
CM0/eAcg0hbHT4weE7kgn/xWJPV20pzdJtnl5N749DMSfIfW+OI5j9rte+4Ujy2q37scA9MWLhpP
BhuVpy2RNjuXyyzPh1YGdmtmR7Q0bEzl8z02gRcr3c/oPrvWwrpssk0IRPsLaXbOPSUNGW/qfWJX
McGrYmPxNnKqmGD3bfGWg6sR3xRkO5oeZPMNdxhwxqTZP36+pDdPqTPcBcfo3coGZ9ryuAwtnigV
/F9/IFbSv5iDwMJtgceGT2zFo1wssegCsfP8/mwQlOcz3oGWA04hv8VARgToovKWCci2kt2+oPkT
eS3e7LiM2tTXQRMvcxbAlGEZS+h893/xUIA3LOfCshwMs9AbqUKZD7O2iPs5WT8+eU9GbEp7WDfc
bN1JtuYrwJneRaQRZLz2ylO1Yc7TrPiYF18w//mC09GQZG6Ig/48tOixcDPiHWzS2TYr8llxJy7o
UL6YjKVKzSSBzsuQYe8n8Xfd3sCdnkunEeH32VE/YQ4O4ObZhvXSrwUIyM5o6rxxFEvbZUqFwiho
pUCpenR4yLhbHTaQoeJUm0MGbMVjuJV3JRY/W81zG5H6DMTLfVGiyMpHmJhVn+MH/H1bsOKoVYn8
/igaEB3+gTapSdejhxP9XbEpnx+Bb1Q/M67PSpIACGNYtKoL2COPyeXLAwYUVhYmgDg6j7sJ7ser
+ciKoddvKNYUYmE4lqpjd94lCQ9QKkPgDTMn2Yv6tpfvkhvVHe6HlGTAk367Y3n2P0lcysFS0LGD
Ld46JsGQhL2kmIsAfOe8pD+H3/HTDLQeWNU2NA/O868TIlCfaEfhbsJL8RBsCtbeV2HFcwT1uYNH
F7EEiu74D3OhCPW47NEuCmyq8uQMwLDw8ICb3EYxGdnSNX/ughoVP4w5nw8Rn/boAxyRCq7OsY1h
ygMP1Oxh88BqElnTSlFUsTRa03Bb/mhSGiUv51qoS+CRo3RIiJIQHsvqGFq5EvgpSzIUU403eXnY
1f3/DAvivT8YJMCQqPgpOiIpHeaUxlqi54IiFc/4WdWXmQ7GKmtwonOTmr5mqji0ZGubh9fXySzd
/JVHt9Ing9eVaACJVxG7PLVZa+gwXo2yTtJ9UJYwPVTukhomqJZmJ5HzXlTVPU1HLA8uA7NTzAC9
YSwcirXY/uIDqPvZxdOUVADtgAOoEwlgpiV2Ysh3aQEIdP590B2VM0wUWE0Drer5yUteU247au9R
IJKu2OUCIoKs64iab4UAzQ08QxtW7tMyf07Do5Rc7XlhiUiMmbpm/fIl59fPkfVbly/lf/dbl0b5
v/ut+bt/v+DXf2tFVS9OgrokytSOgT9ncQO3duA9O6Z2vk5h5eJfUKDC/R5rInt/ztV93N+yYFBY
xQQaJEnTh6Ln5mzc075znMA6R2iyzMjzGQGbc0+2tqtsdk8BMbGQ7nM0d77FykWylISK/KNJqBVs
8Z5rCTbLjWGJjvJiZNlvktzAb1suq8dixepLBiqZEhZAY8SIdpCUAJ1hAMzs4IeGdrf95ZGHuWBw
/egZRGiHp60jtMEkP0R423/TkFF60HrCamVbezCXzNCLh8Rg9NMm1Tp0ARwrAQFL/6JvgfHDWfWe
dSYrBXSEJr8lR28eGr0wjQdVASKXeYzvP1IzecdYG3OlBEt2lwbjX0FkjFNYgIyVeERKifcrBT8J
crXXz2gFSeiSn0tr8i8j0evcUEBIQ3amt9+kjwr7uoDJn2GdBIdZpgANYfbjd+VcJ7z2SEGQyDli
qfS8GJU2PYEW596gd+eXo4BxVNzeasshnxKgp7dCjJxavtNvNTf5mpGNSkb5aqXbcub7N3nKLo1J
XQm1BPJC6qSjlWu26JmvvsvXtvE0ehYUlbUSac3YLklSTqxQSMUYljPH7f197Wb253WRzraGcpLB
EpBuNVFDkEn36CdcnYqejPs2mvVj2wKkRfULSw3szvu+TmnNH78gRUmvlfQ5vAUr8l2PHB9WDpsA
gEYppkC20zA9JwR+56aDRHfJkXP9m3rLbCdcCXQuvoESpxdxHAbdce1HLJjCpBE+wXnUTyzIkbXc
wAUdysTH8jD5qQBek9dpq5w2pojWnGDnPzBkuvaULI+PMveCF9SeHBrdGVnDfCtbUudwdrFH65u4
T7FLMzl6SAogibWL0OGinkrEBoxLyeL1589/+xb/ikSxNLoRvI4/+IwpUHd6+ObBhpW2ZlK69NT+
FWBTUx1EP5QmK7abrX4Q7Ifyg0mIcSvoDrhQ1eUxGaAm84ZiA4iAHabsMYZ8mseQPTzaEZJlIUa4
mZRXUi1Lxfl5txbC5Ccv5kYDlI8G0H/VXYQKVGNPtpk9XlcdpjApI57xXGUgEAElBwDQt6rFbXzw
Jtxep7P+KP1jYH7yAguGIjnIuMBHlizFKGO8SeZkVcjuaGXJjTIunCZJrTSrhuU9RZNVW8j7xla7
5fEacKya6/yQXjGadMcidnpkVTdbkcJSSG+XRCCey2NQHQucNEBEkusiXHtvgdWtyqII18sAUvqF
9/4vzBGMWeaBuc458rpZmga6vT68w+1XsX8u0C1M1O1IOHf0UJW9Tnvl+C5IU3JN+7Gocu6H9EsN
lKsK01UPLIdCWrlvF1Qosyyoaun7gPRF7s3YZ6+ZE+6arWyXd8b9dJfoM4YB2njNAs97vv2u7sTt
AUYuI7tH5M0tC4PbFoDlLH5rMLvq1zzFi2+jTLmcJpKcyvO3OT+eItKugo1agLP7i503yCgvzpmy
5rUnhn45m52U8MAJUGzRemDNPawM+V4QoXF41NaYJn9Wpqc5mxIPZAB0tk9qS0R/amKHjv8wfrBO
eM3aKIIE7ZUxCAiwVcraYBxHjCoeZqC0azu3Wxut/DChKXsF75qTeEGKui3RALiCpuE6DNh7O+XZ
3w8/lbKNze8BFb2NiDmhI/KzBAZM6Dxdvy6rirxgk7ouYlvypTyCzeLWO1S27NyhFsZyQ1ecmAsG
qduSclrRqjWIWN5cUYwBrf74YLyyQjHmmVGanym8H0cR6Iwm5rK9w+G9YMYSq/ZlITBK5XkMCCRK
ABrHD393q8OU9US1rx8KgwadOopVIfL5xsNLF92G9i9uUyFAYRrp2fmgHoXlqdCI3kasDGWtgZPK
OYo2L5PNYHenBg3ZLPCNn9zxNVLzY7h4U9M+6jFXAVKlnZ6Mk3zTPvo71S03ih3excCumJ29U2Zv
9wMKmt8t+ui/szsOhVAyYhqO1Xq31ux1wToVeBoTpklkDgIWboQXHu/T0dVQ6xcsB8PTb/JuPPq7
xFLxTFmvrWtm78o2NznzYEsygdH2CNKqu+AooeqKkq/tOafdtnu9rgTifCuuCY2yQFnQiUUya5o+
YH7tOZRQ6sWovNY7ebcN1E2LRL1khdUGKOaRcBOOZEKqdTIr3kxS24tQKsUM0ljYUWBF064q7upy
wxcMj34txryQJWW9El8YFDhM/Rn5X6Ltpb2PzoBT7jSPxZGlsyvQSHgLJIBfY15MnhdxXSrSoKqj
kgc4uNHs319Qie9Jg3aQzAp3/THRUb2ezGIidniWb/AGt/jTmPR7wyosxums3h5ATKrwclAkovM+
vMhJPodlrPC4ow6VNwFNHuhN+Crd2wFFG2H3isryQ0TkPUY4LdZY7fqjiKk5TUZeyxBoQfC8r2Ff
Cd6MFyu0j9jeIp3KF1xcxQIqMtPLX2sGR6HzNzkqkBGmWqoSGWHb05uQmsI+PJ/h8qDDw4H63+Zu
gSYz6dZA1012ZLxQa8moC9qU8cikyjOCDrSl1oy/gr2ZuniEHxgHuq7HCxYpmzBVqZ42s2rhkepu
vl6TbW59M5RmvrJ/XOkFDepKq0GkcVwIGoMjOWj4GchbeBoBl5JYTUr0G9UJgfdnuGjQ2IXQ7c/r
9NcfyAV96q5KCuAHquzn+iSfwrbYd7v604w2rI0wzDOj3Ao1DSI+03Fm5Ujezga23ISmRzAduL3O
0ar7smCI8iz8oIO9+NENXMHB5e5Vp0Mi7TqRVUO8IEK5FS1f8pVcQGqAAL0XHyRE8Aw2mPKivApf
b5JJrUCiKMjzq/AUkb3goHeGQWfVsfjNCe1K+3GhCpkPMrxZfXJm/IpOxL/YCwCZL4hQtiIBXKKo
RyCCGOdJNQHohXROf+bJ3fVjWa3QL0uQlGGoxTyUirlejmK55sQ7n/jHLw+AGq++yW+Tkok6upYR
RM3R0HlDVbGFSqco6n01Ts1cR34CiD8miV5iItuGkz0IANHdyShAWqd3cV+YbUainXHbHFnR0Gqw
sPwEykxJndjFfIlP2M+Y+J3bf5XH4jnbT5vUfccQLrbOb+3I3kYb78SKrVfVdEmcsl9ByEnaGIG4
Aozaw72BHuPBPHHM92btWouyqv5MV4qocF8+81PiiUlSjPAXyzloRvsXs1F2XXsWNChBekJZ9GM/
9ahxKPsUfsTczGjfAhg/OHKW4JYfrNT4T5qFNv9LtijxyXpiiEIOto7NbRabcxy0Q5PQ5hHROUE7
MGexIonVZMCSJGXxPS8uRi9CF4s1r9Sp77DXGhhgmPeFerLBYGaz/geDCsockqLK6EiizJgaJjFw
jMX+7G2aT8CbBSdRc+vcwV+lHSC5Ozwqmwm+ft8ysnbrjP5D+g9cTqNNRrVPQbpxNHITiXbTEFT8
krsGRTI01LK6dVbfUqS3/j+vf6B0plmZxkBUn/3eSEBMi4sAxCzCwXQz7Nysif9Zqhi5v7wN/JR0
gKGWEaO7TsibmQUkKfWmPzRv0W5kEVvza5ds0deiTYFDUoPYk4ZcB8pUAlbyiIAcS5jdc7Pu/cmX
Oi/0k3RNVKnHO4YzMqaGMndYAYEG8wFz89xg/hKtbWD/L6qAs5z+oIcdzOKcT8JAI/WOS7HKcUAR
glUZJPSG6i3XTYSv4ulGTbHfmnRtbjRWkWoAIe28MixJnUdSRTIZELZ2O+jel8Rpwq/rx/vT6vnH
Z2HmVp/3FgOckopp+CnmcqGPh3OCnkjZFNqXUdwlEhnanhhB7ugAHkreeACwCpix1O+j6Vcbk1K6
S5DbTF6UdyNBm7NSfiTCnZgRcXxGfGvX1TGXvlOxNBN0eYofcUFiHr3CJM5MtdqMtYs5fE1lZZrX
Uj3I+IroYwMolPEDsrSI9Od2IR9wawOmlgRMBiABK5m7hplRWH0gFmQo1cmViNd6CWSw3TBSv7qH
LAc66Xv8ID1eP53VsGDJEKU0pSb4lSiCUuQawC7GEID/MQ67GEuxoCVvYbCJEHL27nWyay7nvDZZ
mQexgTBA+c/RIE08h4rOOcQm2OlU37ICSIlFgZKgLnF5jImK4azlGIThPKKO9mhXGSYEwt10GAzS
udlNIZvKixi4SbDxCow6YM9PSNphC0C92hQli5ewWrQ/8ojMImjrZI6Fq/sbbofVhp16SnSrLbYG
q1dx1Q+D6ZV4SRZQt5ephzQr2jScph62F3DpmPC/AWABLgyRe7iAsjU/pvy2x0xeuc/3lRUdcxup
eOv6Ga3gt8OILL6CelunTO4rTsZXNM7cw3g8Z8CG0uznOSWo298PSEAw09JrNmxJk1IMQ+r5OC3g
tVRW+n3sOFN1C6xFss3iqzsym+xWPZYlOUpLRk8ZauQZ+rO8QchwAxSqHAuEVDcF1MshtnILru5W
+b8DKkGw6NNE54KqwSBSgs2V1kv1mp9LcB+JpdmT+Z5smC34a8HQkgolyixCR6hfSj1MVUk+bjiC
dJWJvYwNaR7iQ7TXSmb8vfbiLUlS4swbMQFUFBgbbflrOlvOm9UdZMu/7TbyNv4V2AwNXfMclvQo
4zVwGY+WIdA7FljVFRbm13SKsbkcWcs5PPpkxf3r/CmqIOBi8sBQvPRUGi4u0rGD8yB3XmIFGjow
h7BJTG4C4OZ13tZP7zcpSkf60eNFodURV26kl1ohpWZpmNvhAEkpOpPMoLYaLSiAOJQ1gEfrxo/7
uXjX2m7khD6CrzL3DAzuWBLPQsUP2a/MtuoHzkUhj3V6a67YkiYlTb6chhAjyXO0xZvtybd/tdaE
ElvGLGqsvnJLUpQ0/UYNvUAGKQs+Zn2f7zwLr9q9uo9Y/TvyWoywJEVdu6rsa4mTQCpJoReNKciB
laimgPaLaRe3VpEldvI5pMc8D822tRq7n14ifSI9sNuynSQfjd7qPbTg78LaVXwfqmxWreO1pvHW
Guck33uq3SW/muClLo5G8DkBXiTbjrETAGPMt3MEe5WnHHr5hq9P0bD1kuN13Vx/nxQRsy+irqNB
mjq5LlGqkkdP6Hl8lAD3xbnqjgtJrJsD+o35l/x2AL7Oa/PUfJejb2IQLnSM8yQ/Ryc1Qf2lij6u
f9DqZVl8D3W8SDsGcV3D8wWuYEY2vKNj8qNgLf5Y61SF4f7NNnW0DT/xmVqC7X5GIBvIUcVEGbpQ
bMkUnviDLb6eKiyGq4h50Ez7cZ49IqkTWyjxXOf3xwGgferll1CGtsYC97qrwHBnxZOZufxOa4l/
Ql7tvbNn/H/lpkde/n6+yxPRTO0t3KRH8eXEO5tX4x1QXBsUeczum3d66/TKO5J5x0J8XPcfFuKi
rLORtE2XFvhIy7/H7Gq9nbFNRTuAD/ZNpMgUOwC7BEeN5aOvvgoLurO2LGyZUrd6bkQ4pj1KXz5p
TwGGlEXHx5hddTdsvq+fBYtNOr7J8zxT+hFsHnXNetO/4jvDATrOvVbszcfv5n08YAKTVSlaDc+h
jJhnEVVRQSrpkklprNtCSfzhrB7jU3tqj9PJ2KD1BI4EYTC4FvMsSVHyDD0sbypGkJocC3EChqHj
28aMnb8JzRd06JELTcaiSC8Kh3NbkbfOLfYyqUOCvqEts9uYwRINnOAlaRxnPFiaO1XQ+4jZyQ41
T58J37qCCAWWfp8TDZZQqWpqRBWYKixOsT2NJ53fkUF0BQ2Ttw9DsM1KUuzS1BwqUmI2WHWxCKDa
+ZGj5c71k1wdp8G3IKkzD2XqP31Ni5thZPBsxDlDUByO+gT0xvpeQBnveKuNJHe+9S06MRA476tj
v2V5GOu38h/aP4Ja0FanltfkEoIYKkt/H9p9dVvJZglMQFs953eK0wSOLHZ/RVYVNUMQBR4QqVS2
fohVqatj+FFxvK39O615iD5TX9pIqZ11aOs5KMEvKTFlpXB7RgJ/voJ/GOkF6TnWWXCsF1lYyeP8
XBgnDnu8MB4/WoayHwtLiFh8zk/cn8RUEV3Dusxj8eIlMa+QajmRQEzfKCLmAUbgAGTmq4hG09Zq
n+eI7a9ShDA9/9Ccj3zBYDMZYpU0oKkQq7xH2xtMA6abNzFDb9cF+ZsO5W4oPnIxQwe1bZx2h8UZ
DSnd/0fad/VGjgNb/yIByuFVVOjotjs4vQjj8Vg5Z/3678jfxU43rW3i7p3dh8EYcInFYrFY4ZzU
+rx/OFhCqBhCNjyw3FRYjDgDImDwG2WqlLVLi37nSmNUBBG3ea5O872NvCpuwCEmzUEe3SbdjONO
yy+6z3De8y+8ZxZUoDAZFYAcW6yqtItPaSMQyb6vtuWLSEXBCOCsGtJ81JLQyZDLzexK+a/4EoCt
G5xu7da3OMb+CPMu/1zKX0HUUlKgicYA6J+jL7DieV9KaAZvsf2Y/MqKbWqx87eLHutqZdQVGxiy
FGddMJxfP/zBBOmGbKFq3q/q1fB4X4nzp99bGnXDGhmGnfXIQKSkvIRgOj96pGaw6jBE0A0VY8DH
XhdAe43yqWr9pXjPJtJdjKY83V/LYhFN+as2uu8qjSqxmUaoLfx6hZN11iW6dJBi3/6nw6SB9Erg
YXg6zZg7ovvcy7x8vlrjB3910MhLesYYz/31LL4trqRQZqeEuqJqsxRxz7Wowvsmf9L2OvCV/29y
KGub8iSK2qoYMHAanFWUJkqLd5gkmazVUJbGx3wvtD6kGKsY9DWDqdg7+ZUFIXtfisHPbvDqYuim
SvQrBTqL8E6CkNoRXN0Eovd9lS2b2j9782OGHb2QRaOXWE2BIC5yvEfdktdvyVO/EhgndLH+Bv/2
P8YGLojbJeVpUftqClHdXH/L983Kd6XNA/qg19v/QKOEkPFKGHWx8oEXFWDGGc6oyBxAOeSmfwwb
DMoO95TYxR413PuKXA4MrwTOvvd6wyRfbiIdG9Yqph4QJXE4M3fV80v82djpa82Z6m4357yR+v4y
ArPcegxMNpbJUNcvEIAjyaux5Nz2HwJy9FYxAP1YD+elKEkFsqigqzxIuFTK/HuhqSV5jMdzw3eS
HfNeZXWgZ3O7ojcYOl1sYVNlFL2A04s2DjpJMvJR0qFZfZhn1337NbQ5wq+Vp2ybeEgZoIfjK/cI
C5lr8Za8lkrpsfG0LDFqSM2/vP3WUknvAlgB1B6D3aAB1mDEuIuv32t51PWfKVOX8EGKOovpb7vH
4mAUVoQeFc0VbDBwo+6C0aOt7pHgnfmKm62SvjavZdOuWR3D2iggu8238vSOIcsEyDvtOrF1z4r5
R7UmSbxGIz1cqezePzKLcc+1cMpfo9yJkeEEwp3kEBy84LGz2xd+TpN6rGLW0tlQZ+gM4FbwKKFS
pzPzfWEsRpxO/9lH0XbHWcyOlOXlXMmg7CaU0lgAOQyqtNb4UKBn2fWRItpMIyMOWZyduV4MZTBj
HSRh0kPQc09et/HDu4SuZCu8gEENiE4n5K6eGTu1FMddS6TMJFbDAAcfErfgu+letG24bt5XAA5s
2V0TSznta1mUVVRlJVXtBKsYySv4jw6qpZoz+YfG5qpiLYvyZVXuR7GqZsPZkiarskUT7XSrL88G
mhPDlTHsj85wKV7S8GWJRcWmFT6gngPAw09W85XEUN33z6/uoMnXQfLVQcr2UJPY/vgAFB4wIKXA
PstWNNrtjvDbk2+tyLAnoL17Utaf/6n+eLV/36BEVx8BbtpKCGvYymu208z4Qf4lpai3djbLby7e
RH/PGw1H4wVpLHnCbJT7wol94q+H0SSrle98rjpWh+dieed6WZQHKXUvbKME0trj3gkn4CgdVTPs
COaZTl+cxThwi2vTUNYHKAEmM7+rMVdKbIZKyLVAwBG39tUueBQcBwR0KLgfX5Dn8lng8YuxGTCZ
/pFHhUtx3lW1FkFeYT2DshCAaL8fCHn6ZCQoF7vzr+VQWtT7IknKCnLAwtgcEtFu37oPoOLtkF05
ShiTWVmn+nAi/RZJNQddYCZ2k/ERi6l/8NcCtByzW8rPRrDGqAY+VPDefn/XTHET++gsOh6Pk1kS
f5O6h/U5sErfKjbl6Wv1lH88oduIXAholTrbB5AUOT3h+mAd39mJ/riLrz5rPt1Xe57EeqkmpYyD
o7rDdlzfN6nZbd777VT0nY5jLRUpFo0EtGb3a6CBaAyrXXRyVwugjCjtNKGsdCzASksiWxXgE2FD
95exWIe83jzKgpIgV7S0gBCxMn1XPm02q6enJ8ZKlk/71VKou7yIo3DMk1lb6a9UAzSIYavWTrhs
ACC+z5F2YjyO5q+mdwcwYuhkAFIZOhqoC5avBKlFXgvnLzhKsWAV6B66r7g5KPghQdBQdAeeIGJ3
SoKfx4UcDel4zvrIKVq0tAJD0wf5acW66xavISxBEzRDkSWNzip4vJTXneRBea8jJokNxLDPmL2x
1sf1USOP9ssbkuVEIclq07jgQsjMlX8AkO/n/RUvtqZcfwe1ZKDf6XoCNtHz6/adV0kOKAubPBnW
VwHUSouJxPB9if9QMYZBgV4gSgrmbm4PcB57pZrp/Xh+fUXj9wTmRvDzTSvMMw6AwTd3pv0rwjRg
555QWnW/fPQbAbObcUCYX0EdkE4s21pFOQ3jh5LqAkEVGCJ/jikJHMOWH10g5Z/4l6/qPf5NKhDD
f/Xb3pw6+5NxhBaH07QrbVBHqG2Cri27Adqw9jn6Zw7xBlVs2cSncDwBTmdlnsC1hf++EuCVDp3N
UsXC+xG4mbAABSgc8xAy9Ql9pAad7DX9mQMs6k7cdLvUlsHavA13jW3gLde4IqbMWVn9n37wViwV
n3tq1U29ArGK6WED9PVOB44rs8//p8+AGPgo3KcokSj0qIbQ15XktegVV12FN72Nn9mYczvB7hJi
mMZH9FjGlkyKXWYAAcVsfvm/M9+salMu991zNLCeJazvoe4vrpkaPpnQB5nHhtIBSqY01kKr9F8F
XwDpNZGUOjd9HpZZxqr+kKmpFpp8UTUnv5YHko9V7HRILRy9VlUFRgD+8/qblaUqPKp2KrwftSe8
JHWqpwkoG7jlpXa8wwnvidX/2uHcCqEcTqpFosdraKaaARI5wIdvKt6UHsQDhj6+MnLp9ic0Gr7c
l7pkbbIoiwYgS8FQqlIrA7drz6mlNlvbaMd2YCkuZsIBLnBfzJICr8VQa6v4SUnQjDeLmV3b/tcM
rntfxM8rSpWuRcyfcBUAwXvmaBtGB1W5F1zUkZntFHOMc+ugbwXMqrwWELWTwclQVeOEzz3gCHwA
rmiE23MAemIlyr69yx1pdDFeiEctMnJI6zfZ7myk5qFE04tmBbEtrV/hCzcgbUC7LGm3OmmAGC2m
mEnPj2vXxzjurwmj9hOxw51hR8BheupBDqMAnwUXyN5iqX4h6XWjGrqc3w6xnIw4rDDdZA2A8LOO
rkpxrZqbwvUIw5YWss630qhgNAFxUF0WUE1L5q0AM/uL8JCuC1A2sxKzjOOhUZdyqY1l0PffC8vN
Q7P1HFCW14wnxULuZ16QpqHXF7VckX6LhmoW8F6CqiQgYWxwo46f88zTijVTvPBOu5Uz++ArCx5b
Vau4uW1McQ6vCUGc4ehvHUCpWbH8vxjE3xVRd2fN85FklFhRbUeA1MfbCKDpJxXAS5gG9a1yy1rb
8kb9FUj5sbYeuDEeIBB4r3ZkFSt9xj77L7A6tyqkHFkUyHFnqKi2KubkfAQW/+btBIJWM82K/5Nr
/rskyqElft/0Y/ptFQf/j/3rq94+33eZTMOjXNpYpoUSGTCI5/qpRPMueUgPvsV4O/zLef1nITJV
jfI9oEgPs3mjcBO6kZViLg35o545c7doBEh5zNhtGMP5bpu8sm8lFyvNK5CR2ybradWZ8Rr1IVbb
7AL3BkzgSgp1ioyhaZtURn31ucvM/btHEvg4zMVbe/3RkzGwyJuB/bA5mhhKdnlww/5JXJa5L2Rx
bz+COmAgGfGS2Pi2Q8Pk9wDHAnpMsXpL1w8XkoN/QD2yQoWFZ+2tTOqM9dmglbHw3UqF3CrGy4MX
z4oc7sEHhIUL/gPW2PICDNKtROq0CdKktFyLYkr2WmEG4j047WuClkvcg2gd2vBEAHd6ZeVmgS5L
8VN+m8GJZUd37De1xV9qa3yM1xtl3bP6OpaN+soKqNNZq77oFxmsIAJXyEe8HzYT2gx9ByRh9w/p
vMYfgcCVIPqMcl0VRgbGt5CuT+BCk83qvgDGqaGzy5pXZ7UcQ8ml/TpophkDIZM5mjqf8TuroJPL
Ks/5tQImdaQI3/0nRLUFYKNAlcCbrPbTWfH3JFHRQSuoQV6W2Ji9vJmQ5AHJOBb0v1YZUn/A3NQ1
pFt+dD4YyVBHvN8Cl38CYi5pABGfn1hRwXyEqYXMlUv8USQAcHw77ytvpg1+EnpzR1mKUTckdZxu
Cw8NtPTEDswvj4Wsv1BJxBsXEPAz9okE1A/Kr4lKVynpXC+dAWsExJaxyT0odg/8NuekP9gP3oOy
ZpXav/v/fqzySirlyDgxC5VMhmGUX53FIYc67PTICs298xrsYSxoZMdnlCDVBJmMRnpHfJRPA8Eo
3vAgb8FosQNV/ex/fSdxtUfWDblwOG6UQvm8Ms5kbsyglG2tkhTv8T0mlDoLAa4fmqMjkNTKXP2Y
NiZ/vG9jCz0B834oaLhCbAiaTMqQM6WuyizEbSZhL1oMosUPwPHwbfStaYB41TanHjMKnAUmFrzY
Pu9LX4rgbqRTka+SCtpQeagG8a7oAr9JWOGxYw+bwtTeMzd/YYJ4zcuhDUHl5/6OuVaPdePnV+Ye
e0XXejKWq5jVWrBaF88rU9lwINDyHdbz6ntO9Ic0AbM24BDBHUMTPFRJO3SxhoIMXiva1gFcigj+
o+hQbcH8+MC5hW2vntAdb9rkDfC9F1a6fukylUFD9c8HUKcN8XEeNHP9qcGzTcA1Cqa6bbxHmvFh
g45kCahfbFaYhbtEBqStgck3NAUJNLFm1YhxCzIK+MbRlixwt9vmzsMMdgeaJAQwT6zE9NLpuZZH
JXWytJIjPdPmReZwxi9vHTK21n1LXUgVqjeLos5JzKMVIMl0JIwBR7VPzaklQL2J1vtsHa2rzxku
qtCscK25rZWZb4orWraeEjY6wcIdd/Mh9JEB4Wsmd9V4Nrxh2GSFFL/LcSmbRdkF2yrSAFGjp5iF
4NPKlYtCXnk9hkcY2mB9BGVXmGYNO7+ENqRTZKyTjDTYXpl0TqtYieJ4yJ4DDKJNSIHuWgOjBI6i
WzwcaLe+/yWL98n15lOePUMOE+EijE3CNKBkigJQWjo7XNcaGTG3kwLbZHoUjJfW+Iw6Rw2PYXPm
eatsnlKlPTA+Zsm7XH8M5ceHCZBBhTQbibiB7c9U2trDIxos/N/3JS0UKW/NkYpZa2BKR+FcvwBB
GjrHEkSnk1MihY9R5pD45wzTGxMB7p7NvUf/nzkOBKpkpZ0F5hT20jPhxiSpKLUVJS1pWxxArbS4
3ZwnlVwNuMgxUS1+2OyjgIzjg+avw2abEBFDuOOHJjFO6EIpBSpBLQd4lxiaVFTKEgovwpBo5I9n
/glQckQ4zexBNgDZwdTWrHqYB+a2PObU4fdIA+3kr+VSm855De8pIeQ+D6/v+v4dfS4GJn0fLBPP
hPmpMGNgMbZ/0eVdrZXafq4f/8fFagAF0cAdaKy0k5a9N4YrD1ZbOejt69DG56QxKZOtnjmSblbi
RRI2gPaQ0hdM6wWA/wbH3rTVitosm30Tr4uKsLCyF79U4RXgQsiAOqBJa7yIz8VmDEb4TQeJ/kNj
vhHv4746Fi+cKxmUN5qKGhW0HjLSVWQZJHkgxud9CfMe/tjjKwmUbQl8Oxp8FY6IkqQPMrisDWWt
gLKhmldRhyrn3w8lccTYPDCTZQsiwIA+F3A1FWRT9OzvJDeYseZE3BunOaOJRG+N9mN17bu9Y7ga
xil5tPuc7+ttKcC7kUptTVKiMoTnx3iuN6Ir2wqWd4x3Bvmjommwe2IFPAvWpsx94uihw8yqTkez
Ze3nRhOhoCfhXHC6ZsrZEyqsJBJyUEC+eAbQjMPn+2tceAreyKQu5FiQRqUaIbMVnzIOs3mABq0E
s21WmY90ePF+X9ysMcoUb8RRGh25JjWSGBWqwAffVA4uhjFgvNVZIihrl9tRHMUEItI2JFn1ESWs
W3vhorxZBGXvvlCqAZpsRjzU8+fWbfcpnre/650EmCNWKm1xNbB3DFDC9kGddRvyG1pe++28P3qM
6xhAITWrqX/Wx48tuZJA6UvnQi0MvXE8+2inDqye4d5YC6CUVScK5pETfjyj5Rm1GB8kl6rIkLGU
pFWEqzVQN4rGNXE3pNAS/xQ8Duv02B2EVfrpI4OSm/cteMkTXYuiwoWaawtfm81LSSJLB8ic6GFC
KjOIkfxWakZMxtqb2WNcPfg8ThzyKBSwrqkDtdfvvgPQSMl66S0MjavX6qMHbxIBMFBTCjHb7f67
lQDliHPy+5wTc23+3nX2Lt6Zb5jCJpm9OVX7DKQtn8jmM1T73bl4xxTpsZzICNsxxxMBDYd7pz+G
II70TeMBkEun41GqERvuANdmnsLMTA+nL/34tTXOn1sW4wdD6zTEYCLprTRIsKZQfOfE2AKWkxmC
QPa+IS1FwQDSFdDMIskAGfpOol9trhLpoZqO0DoCnpnv7zCtz5lzHrZIUruuveutAv2yDR7YJ2P9
9clw/Ivn8q90OqUph2nLA0JqPHsAHNKlz6BlNaouqvFKAvWyDeK+VCINu2lUr0r5kmV2Wrv3dbh4
e0F5SACi70qiK8DDGClD2IXTWRTH32IUWq0xEH+oP4Gp3thCDIgkrx8Z78fFdSkGcAvhlmVMBN8e
yjZvhDCvk+kc6R95C+BhccP5LHwllpD551fGIRuJl/BGhGNYgZhYWneFYJd4DtzXH0sK5ZzlEt2Q
UxhP56rce/FD1TwKXMWQsRhFCaqBu4tXNB1NFLdLmbRiaoUpn77rgVvd5QDUzIG6ByzIbg7iJ1Y1
QFpcFXp2UOXiFXTuUIantHGbikY5wZ296u579PkuXyZcbmvTtTu7t942v06bfvW1AcvNGyhpL5HJ
ykwvJc8UYIb98w3i7aKRtRhn1rgJMfe+w4MaWF676iw+fxzyJ8csrZ1WmW/VMX2szHF9yggLAnbZ
u1x9ABXYycrQlGlSQwmvQ2j6iOweR3v/UThOSo4h+Jht4LyUwFW3NyIAq8FFfECxkTUWIrL2gtr8
Wp58VaqxF8/P+2L3XpsfY0580+WIizFc/xGE0p0bA7SxNyM8TBhObtE/XCmBOkX6xHFDy1fTuSue
ZP/UZ+WOLy6eUthihyDXE+z754m57dSBGnjDG/lmNj108Yz2+8FwPuo9mNb/hMS1I1QIKpKfTsDV
f2LdnosOXZdgdcByBGArJdoPe5krOhyzKH2P9YvKMYotrN9PxViN3PsBOGWgS/FPzh0r+Xxfd0u/
X+Q1jOXO7zw0W92emCoSa2Fo1OmsqfmrFFSvRj78B88tiTxggwE+A0ggyhz6uJumMuCnM5AlTWNc
t8pzPlr3l7GUyYH+/wqh9mGSjTqKlAkWrzgq4RNMl1an80sqAmMMQEoOujLb1NQY2lsqtipA/MJd
qMkG+GCpuJTXolTMW9znfTRwEekN9KMT3zcAlyj3cumZU1qHHkklOOOtOhrGPowEDRBOylCIpBS9
nDXRsYCTjEZAQH2CH1oQMfpOaSJU+ypDH4gAx8+JJEDjk1Pu0/15QhGBu6DoGJkbYwOgn81q1a6e
V4yNWHhOg25YAloIwGd4mNWtQXlKEoxpD/HcCtHV/vAxAPCGTK6NQ2ienlYsX7e0BTcCqS0o9bjS
lQkCQbFhonMofa9s/43ZwrHQoQ+9Xi2MehVIepimPhhB0f69l0m4KS2E5V9Pzwz9LRxItImgj2O+
yAztO1q/CkEk3y/HrlSEs5YhPA0Oaxc+DPTQ9oZxLH96aQ3WgSFUNOZjQJrGBTHADzpNOSZea4T6
mUka93R/KSwBlGvxxiYv2goCrPppfD2pR9aZ/1lRuF3BrMorVXn6mA19leCdtpm2pr3bPJxGVhg1
Rwy3j6NbGZTz4gu/qpVZhvD6/tiZ5s62I/Pyf9wK6sjqiSqWYTtryqnN8W1HJlZgu1DVu10HdSyD
iEubCb2beOSB0sXFfm/QDjSaT0w4nznOu6cx6jz6ZThxpQZJM058SdbmbrRshsIWUg+3y6EOI8ej
3xWvASTQ9xLGurIjC0PivvGKNFCBX0xp2SkQEP8yfgGvjTmKM1v/v6tJ5KlwOZQ61O87qEkBt1fk
hCRYrVafrPBkwWtdK0qk0QnEEPFo0GAdW86U3x6w58RCJxBLzgJPyq0c6rArUY50t4zlTIf9a0te
X98Dsjrk5OOwdwoHWLkYljwgBHu672MWKimzXExCGEjfokZPHZ2CA8BTxecwBP3yDH5E01mbjxoB
o9eL/UCYxr1sFn/FUcdICKTC95UMJ3XvCCbWNbfSuTaxVwaAMJkTyixx1FnKQdCmYBYUyYrc5Nfq
wVr1rCr1wv15q0HqKI18LacZBxmpT5T3DUbbdLTT1CtGIPu9Ez8N/h/Vfe/klbeO0bYUiTnkWPsB
QACRg1ZsYtqnEH0qhsU6XyzDEKnzNWiBpo0FxCGrNTmHebfWbrXKVjtUEcB/7LJhrxbQL29USbM3
RFo5GTzoG87P4Kp+/zbG8x/zN7JKiH3IyrdY0FTz7XNPp9Sp6/ik6gtUEs7TtnWIwYpuGeZHwwso
Y9DHY1mOZ/WiIKB21in5I1su5n7eMDfKtJDl+/yvhVB3ba3Xhh9k2LKyhACUQLdPFiNmWOiRvd0i
yl8E4BDxKhEHONi1R/RK7WqgaDuhC4ZaXO/CcWe+2PkaM/MXNAJrb1/+hFOtE4ntmVl7R7kSpcuk
bExrGOhr/LDHZPsZlV8zWBUP4M9keMnly+avZik/MhmlyNXC7Lac+nI8AKpxWB2P/r5trOPuKZ4s
owBXlz/TRdyX/C8X9V/JlHcxgK0bgqca96i5t/p97WBjD4xNXWgmuNlUOqsaech/tQXs9NVC+8TZ
XCOViyFdzNBudZt11bEcJt0xKqlCo+XzHZCBAMPy9/XrBuADT08Mh7nQPnS7KiqZlUdy7fEy5Gy3
qYn75uCs148dcf80qyOeUxsARxgYnGGub96SO05FopyK0eii2jeQu7ccx/kjPrqPO3seeY7IMws3
m+Fh6CzlIKuYWZ+LehbYMXPyAgzgSGbY4Lerv7cgyq+M6RhW4JOAIq1XpyboyEYqTLVM2yanwsWc
NeMNx1Ig5WOySG1Cr4K8PTpE8fhFstGc3u4frIWc1611UO6jjsE2I+g4WFsY/TusPnCO5h/Pce0M
rYG4xr+ePj95BhbT8nEWRV1Bix6PngBqaZUia0WcwzbCweTfGuQPPRBWElFj7dn8dvuxZ1eCqOXx
ejSJioe5bgtP+r2T2iiLrY+15b5t7M1onlaIhLaf93W6HCxfCaXcpGJkspbp8zA5ulk1IrhvZPP0
1LC27od9GADBUzB2os8chjodCYmGUOWhpwWXiXsKmvVQPsn9ZRheatXMC6LnRCyfxbExpfq1E8Fg
iUH9yZyeo/6XppEOPBSanwPaxSySP1xPQiMkU+706h79UV1PqrBhbMbP0G3+YDToIdMla3gLUZ7I
1wpPTtC9d5EczQP5VvIqAznabEDKiWGGnOiSnVVuifnMCM1Tj4n/dX9jvjGLb6wB4g0eeHozatbc
qwFruYodtaZP66RUgkua1WbxqKegtwRadLbufzWy1f+aGhNM4s9TsRfKt6bAVK5KFFP7yHMygZCs
jMCyk8pm5ugNAXsobFe2c+7XdCwvqUEEIPepRxk8AXY32jzwhjQHHCeC6+0MnQCzOV6rL8VEpodw
3XomCFcEA22jgep4iRN+eqGZnpu9R/zAjIAzzpltaAW/et+KPIaF/qTMmRUhAdNQR3O/YhiUKwvq
1lN4Tw0uSDYGh9KMXkWibwKSWE4KVsoEEJt2SJDOeTzIVrKKLbs4bmLnl/YL7OqK1TjGChMnrMnw
nxfw3B3NCyLyjrwi8ioVbKdiIGv+KAcXcdqjmzIEhP5jC0RjpfJXJcay96CP5hIzP+m5lXErxTtV
g9kdG5W0LPitny/R+VsABQEAbAMtZDrlOUa0omTTGIWXJnG0Yj0KVvILO1z+USIHk3hmEZ8rn4gC
UJc3YALqe7MGj+kYmIUf2iLw7daGQrLYFrqXnpXN//kqwcfNf3CWkHVTvjFcrgw5LaIyzvs0vARr
7jVwcu+xjlb8Vw0GvwcPcM+gUwUrDfd7+pPG7xG/B4MM98SvRJYfn/307YHCdwDSAR01GODAx9we
qHwY1Krpq/CSjI/GCcdH2aUXPiDt+MS1odljdPWPCoT0yeJ1tzxpHYMo4KcLxFMd1XfBQAFZRuHh
Vn41BPUkBVx0QaK8RP4DE/M5fNy0N/KjByTshhEi/gym5tzAX4HfF9uV4kMunSphFghezqEj9URy
jeR/au8lt7lx25cZ4NM6swLbBOqk1XHIndK3e6B5fviHWNl7HHqDnTo6RMemIsrjfQf3s3xhoKcN
HaGKpKm4XHkq5iqrqR2bKUgvkbgrAkv9xXt2C6RPfpvvPc+BiwnPfLUSJHT8A6dlKoE4wPLysxOl
bMLgJbTCKTjAukDbppdVEbAP4+zSuohsMTL4JqQmvKvVvwA578KzJtV+XPFI2lzLo3xZqhbN4EWQ
l/FfBq47hftvK5JRCuHBywfczFsrE7wQQGh+lV06fd0+DVvJabbGJgLCTgWOW3nLtQyz/hHOfi/p
H4F0S8+QZoLmG1l2AVCFj4aSr/6DDaj04+EIIaDiRCUNAP+SSI9+q17RcJIU5Bev+gI0+tA8dzmL
KeHHU5ySMe/d1XEBv6jReiVkFOvXRjT5aKueOZffVuOG1ce6pDMEkgrctYamEhrvwzNSX2y6Jr8g
lmhHW5zMLDrLtS08c6zmn58BHpZ1LYu6p4qujBJlqvOL9ruv4AdMfhsEuzh65pqD+lq3pO6chFWh
kpeUCfB1EYR/iO0MlYpeoraUMiPUikvQkW5CAKG9xtm645yiQ31u19VWGtv8o/RVJijSCWYTn/12
xT35xo5T3kMhwoiCWfordNWpILqOLDElSbbStNeGe27r9VTber3uQjcuNyMiE7CAjYgT0VfQnrzC
ve+qflqfDlQRFVsloIlKoU28yKQuCPu+vARgl1Te82wvt859ET8vB4hQNAlDV+gjwY7dGl+S1R7n
GVN58evGHIZTBar58Mj3ympcZ0/q8b60n+MgM60tAFR0XIWiLtEpZNA5SUCMrsuLhPbi1tQE0q2D
yg3aBxUQodVROCp2YRpxjHjzUy1djnXYfmRn5g+YoU7QuKIAzIW6jKMo7VNML2O9gzmsIoyV2ZEz
bcHp1u29mhiPQFyQWRfiT+97K5QKk7Sh53spg9A9MMcuH85HdEqAoL8V3Am8hTHGb2yiuagXnBSw
jner+0pf2mJjfk3g3Cu8Tgf06L73JKFvyosyWYVn9oPuxoNkJYZhZb/Chig1T+5L/Oalv73esGAV
LQIAsdJnhjXKqgyp8cp2LC+dJQ1OzhdmlgmmINr6V/ncDgThl2FnaJHirSSzhdBpc7OXyXRMxNgM
t6NKMsFWfpURSOdE0DVEJmaUSKWTOCBVQiaf1I/Dn6wgQ2kK7booPsBf2U57EHlU6Ur9EDEgzq3K
wi7wNnlkwfv+pDU0dJRBeF0DPjRmWei5QWEQQ33qlOqCij8P5rGkeokAqVg6qMASqX8HljHvPRuB
E7+NynGQLbk/SX80zVQUq49IZpj1hIkP28BABFCdat2Uq3WHllTR4vEUFUmkrYwB1GbbVrByw8E/
Kg0rBvmZ1aBWQR39sKklFVh71UXcYE6Oez0A4bo0kwYTrjwowJLAxBQKb05/gHWGYePIztzKDR3W
g0b/eSndapOKTYQyKVR0uVWXzpFCZNmmk6TtJbSvTLv6a/qI4A9OnOdmf/LE9N8mfR1FjqC5HugQ
9VUdkXjaiDwmvEfVijBIhArH9JjwO5mz88KpgHl8VIDf/Qj2paNU2KH04vdg0K1MoJn6B/l349la
vksAc/0ycNvKldSNajxpeFz+KSO3Si0ufI4Nt44PseBM3MqLHVEh1UOOt3/xMEaFHXfAKgzMyW3x
PMRvCTYcJpxUIkE8ct42XzlCR8b+MfhogQppiKTv8P9jn5tioLACsSV1ggdijvZEHiMW1A0IIHZJ
qny9ugiHyqlBgzxPDmP4jOhW4HhrzxEe5EOyAkURw88o841OnXrhWjJ16suOC1oYc3WRDv2X9jt/
KB+adeAIR832z+kO7ZApOYxkckAUYGp7xY0eeHN7CcxLYr6Q3YMNNizeLFe9vefJc2yuLivMaTrh
IWLcqz+LRzD96y+lTL+PVQ/boFUXYyWS0CeDtOols3/1sSOgSQPJqCWt821GlLeZBCK38620jlxm
+vfn0/D2OyjTlzJeTeFLcASf4mcgdyvH6U3e9zqpa1Nt36ZxjXgkt6J4kys4geLpvp/+mV6n9EDd
hmOVS3HNQQ+8VpOs/gLGrqmesqPiwp5BZcfQ+79YCFpGkVlB7+r391yFukoiZn2aznrflr/Up5oM
28yqJkdU8RrcwvuAXLRxknUBgvkv/qUAhZ1VItHy0HzyETF+a6s0TTEPXrp5Z0cxqosY6DFKAkJG
o3Xmb44PgOoT3H7aeQDESq3uwRfN9iN66nB4wWLlsbKnP9O0sw41CdBwBtBm8Jfbu07ox8QADF19
GXsrGBA8fqm5QfQsWbXijudLEpXcQ6UxXrELl7qAKAp0SrpuIPlCSdX5LlVCxcMpl23QFLbPwxBg
KD/Y+t1JZY1P/GxwnteoazwyYXg0a3TRp5RFlHe5qL4EyO7Uf4JGdNRmX+UvfWjKxWqKfitdaDaS
G/ob0PRmCQt6dNGpXX0A9ZgADmfQ83lcX+R4nQhmgLB7jYFIvd4ODBtdSPvdrpXyn+qUga1Hx1r5
zZ47ROBb439hGg9sIOmqQWff3MDVoKqBCkq7y9fpGm81ILBhxtr+VZil85WsV+iZxxVBfIf1qlp4
EdxsBLXtaZNLYyrPHxevhWKVooCjDowgfSFxhpgN6UU8CHjYGH1K1UxF2rPxvy06qt9K5ZwoK+WQ
xkA61i7quC1blyscbTR9jiALWTbI09rN8DYkZjW6fMiYEVrI2Pw/yq5sOVIk2X4RZkCwvkYAuUtK
SUiqesFKKhVLsO/w9fcgu2OTSWKJTbf1dNs8lGcEHh4e7sfPmX4QIHoGfg74EWe1hcLw46HV8PV1
XJ1N8NA7HfI+ZE0Ya4+F45gzQRWZYVLc4oL3FDP1b7xPVXY/Wi75IJ6W6MVoOHco3Fwf9MartbxQ
a/igUrGmcLzgbcy+vGqPenS/8k5ZsmWgPKRjnAC1qh/ClItAWeScd50W1G5k0voLCYSACjeKheg/
oPJ9f123jHA43ejaYsBE1nSQ2Uxv6gtjWdplkadWtZtb/e41elFxxn/pmxcDldJH3ZJX/Gsxmlza
mx3mVsn9XJRgzxP3RWdx+VQIqBVHaDec625nNEziVJSY3mIe3mxXPuNCYeJ6ubMDHuhV22djUbuk
OxjSh/FPaGUMHjqSQjnkZNSKGb5dVHwv85WS1dLz92qnZ8dX0vIkD9O8dssv6ZMTwshgKSrLaoOO
55BVtFHAIaSpm/6hUjDbGXKalQdjra6weO9DXtjAUNbPBTLLf0wyepkABjMXEuc0yQ+5YisF8/pT
Xqt2aUaskugA0mFPe13xtaWM59LyLOMZUlCPVEYNx6462qR4Y+gJS0bbF5nZf/PKGus/afGVDC9V
c5DNnT+8JzXrf93/GbezI3B5ExkyQUyZ2KxnLsiloFdjHRswIBV9wpy1YskpK05DRE2ocv0zHiBs
oFohuH1cdZcA2hDZzSSeupPXfGJ6/M+zZpTKJAWVYDKxP16fvoCHDSkyhPSW/x5ObWGjzGhMlZEB
pJ/2+EfIDlzZ6QELP6RHo7OyfCVvX4o1qJap06Q3Lnd99klyr5DNSMUPAPBtANMS7q3kUORogPps
Vez9ltl72vkLa7MoKms8JHKVVK70kdnqU4fqIwTLqSLaYggh6FTZeNVm1GnVO8PBmyRyY4zuRN81
nlT7skTTLfwQNv0pAIKuZ3q4KZDkdef7/rHopaC9NRRVhLfeDMDpKQ9UoarcmqOyh8db4D2kwNHp
L/ft3EKFp924MDTbe1VKgjSsSly1LH1tNLobLbRRwVEzfPDXYReA8nmVY2kpdby0OfsCZRNlZkJ+
bII1EOTODcVjF3Ooud1SbwddxyMBIiy201VC28XYa4JrCd1L1GdRHrp2dp9EUgsVycpFDcoVPrV/
UbFNQedFjhokC7NdcKo86/4eL7r3hclZrIvTuNXzZjK5lx47P2Yl5NRZ1DzGa6Rz0590c5IvLM0+
pjR2uRkHsFSnHSSfUkF1/Kp4v7+c6Q+ZGZHRxpPABWZCuWTeOWq60Ff0Vq3cqA7sCLGR579UsuKX
Pwn9PSuzpTQeVIATzCu53X5git18F1QExRj4aAu7tuIn/0AwbBJTiYlOy0L8L2HdrrXFXQ9+j/6B
v6zNPC6uG5qqYI1QZOOGmK4LQUgwCl7lFul3k/movH/mPGT3N3fBV+CZ/zUyW7YJ7rsuiYTKjbv3
UFdo0Z7beGOGDsGDvGv7FddcXpMCwmp8Tg3E29enARl4NNYazDUm496/hIBjnv/PI2GIthIE4okq
SijwzyveudQ3wgBVQ9f3bF9RaV8fk34Ne7joMESG+gtB81fGPXK9FKHUFAGpU+OWVgwuTMlSvgNm
OSPGU0sPRXZjF7JkZzzyHZ6MEKiIgdMC1PMR0Apb2WI+k/67/ylv0adYN0GdH4N26J9Ap+X6F5kd
kIpFljWulNICjO3Sp9gAamSyyqlRadIZitL71lVEEABZ6vFgWgcd9CeHNmN5D229eO2iX3Kuix80
f0TrfDSbVEkbV5eeQ2hJxAeh24ccjBoR9RWfcrwahcpJDCqTbj9+yBuNhc6bNqy8LRbCFNilTfC/
gekddPazT+WRwgAyFxvTo689Sqe6X2OQWMCoYO8vTEw5z8WLopf60mjbsnEPCZAGMu137eO41Z+H
x8FRp/J9jPmx9gh5HOlUrtzdC/nUpKs9wahAOwDk17XtYVSqPBmbxiUgo0VKW+cHr9nG1ZPiOSsu
NmWJl1Fyos+TJV1Cj0NGNWs+nB+2kqE3it+5fmfVGIYVAcnaAOgA9gj7BNHn4ehbJQrmnbVFY/G+
8XnsMIEK1CRwAolkqgD9lKUutrhrEU76SgatzSB5tlECa8FzIJVaHn3ft3TTKICpKTmdWh0Kaj/6
7GuSTDIqHbWvVwXj3GLPpN7xM1sfXkzUKzU7Lx5bDaU34aX0geYJqZqdc+GMVrYW/ovUQxREX4nx
V5fPSgpG3g+NMKHxnaxeAdpMfnv1NWY/czp/FzviS3lQDp4iv7YKlx1JG+1aL8I9gEv8KRjq8H8M
3ihgAlFjKtgVCVWBecQbCCTtRIjsvMYCb144JkGtzFMhAUcasnIt/VzqV0tTUDMFgglKJAYaT+p0
pC+WJgdJEw0jUV+F8UEoUWE5FUq6HdqWNj0VyIlLIqv+qLJrxCHTyab/K/p/mq3uveTolrmSgRY1
G7/LP1m2NY2XrmRicQ79w4DB+QaQF99qKqvu8d6LoO5hx6Cgf+cxrVtbKwTWJlafuz0/EH9F8GMe
ErGHOKHT4cF5nbQnrtelNGWdpHKlvaaB4eHNPUA3TIeHRXkj2HGI5DCQczzGm2Ht7C5ZNqCLpgIr
MKFwZj4N8gCieri1XrUe5WK557ikiJzvqh64sFA1k41e8fSsmsNa/UGZ599YNKBHABRijn1y2dnb
sxPKwo+gs/cagRmgAwLK86jI92oK+jean0AO2WR7H+R80Wn095HxmJpgiZNOYsdEaRsIbAyo+mkO
h3F0KuBrtCepCZiW/5b9LTdsgkps5QjZW/wvxDBy7bHQ2zTxLz9h4NZpODMO8ke6V5WzaIxOGFEP
E9vGkeC/VuLGTXj88VlMJ2NaDGDSOcuMpoSqVI86FipmudWVfsb0ISZWU+T+Nq/qwSrbWLZ4Sdpd
oVbnOtZEC0MwL9D4bSxZ8gwWj9wyPDmgybRGxQfItCaT6ItMEkILoP5oC2rR3f1fflMfgYK6gmcK
qn3A4Wo3ujgkkDsNUoixSyoj3pmylDzIgrYLoDxHw7Rhbe9ZGegdHTPHaUOAzh01Qf1q5WfMwSz4
GegwI6UywPyEdvPs2LcZqfKoHL3XPEoyCqLYc4RDq5QdsMsoNeNbcq1+CvS3UFqJODcPtcm0gQMJ
vCDYcfEInp1MTyOFWIq+m2Qbr2Poj0ngLN10NURCu3oPsIjqfSvyWqV3upyvAx3MYs3Au5goT82l
gTWeEZFXqe9GjWnYotBqtPOAzxuyNthUIUByRVtV2zHwlL0cCGAMDXTaRGNuGSTwbLMr6u3KR5jK
gbOfBO5lE5gpTUbPaj6YpbR1GmpR5bslV8pjHFVME7nKgK5SnZJkg9PkJLB4XRgb0xdHFkVV6tRh
FO2MQV6D2d0wv+C7aCCYwdg6SsPTtXz9XfxIDDHojQ2SXiARnfDT8E+sKBhkxWwTaccRGMLOTkOb
eI/oDFW+ozcsUwo01h7j7Es+yoShYZNEdhzTyGTi36HdqBHai7YuHVRimeab7voK04W1fZynnT+/
fIKhgLtBAyxkFnETVW39LOngUW+eRgPIcmzJMTk3+kMBOHhVf2Td93CIxk2ijWsH6Tbk/jQPpvTF
wK09LzsoTaHqQZH5QP475qNQbXpiE33vn1TATepHyVYOyfv4QfytfgYywC8tPGzVlR24KX397ADs
/+dXzI7zQDq59cfcd2XjASHMs/znQUDLkgb5vjGY3G658lSrjuhZeBD9ic/ic/em2EOPWbEDyuG2
IlPypL4mhtWBsFmwTQ3aB/fd/ec5OHN3sEngFKI8auL5NB2Hi1SDpJHfNarhu1XH7ew8FG9pYfeQ
Ic6Y5n3XwrHNN0XzK8XYPFGOwfBVipYmbfSe016lUrqB8iQoiKJjQSJIc9lxaynCBgrGavQQx9Ah
eso4U0pb4NsGCOzYVs/krzlQ78V8rkHVXHFag31b+Fa0c8Ahuy6dmv1Y/9JN2kOgNdyFL3xoqJju
a3UNO6Et+OjV4mdvB0VIIBYeKr6rnSrNGQToPPfPoX9CEwLSc9E7hiXTbcLfu6zBtU3z8Ff6FGVb
rlpjcPRrR1Pf5d4a/mr+zheelcaqs70+WA0itlk9amjUkvIZ0YamvevL9oBuMegtuiddcwjI3H97
KPS2LuSyi/QRtfEA4W44aniWjqc0P8Tdvob6u7DzDZZ3NMne0tLKdbvoAVsJ9XP+4RfWfXe4meeC
z+K4QqQdSRqa9vPMc9Cr2hcFzUcl1NEK1gJC7u9QJIf+RubEVA43GPMYTlm9kbgNlQLACKzY32sG
04aTUq38nKVr6ernzAo0cWpmfld5vjucMGPCdafiVkc6GohoQb7VqFWhkyEiZ5DLFdMLIeTK8izw
NrHcj4ki+K4AGEsCxa0yZ2YFSJfmVCktU7xn43TF5k2n7Gf3jYmhVUIZQ5/nx40/EqUs/cCtxQe0
31k0ToVvg1b504Bhmx54Jl4NVFbNvYS0uTVwHINhZ6Jzd98PbjpX0y8hJlBvMvQu8Nqc9QiTKJcL
pSFAxBtqR6HXYD6ojdxvihadim6o0mOlx8ZrJnVPfi3WB0XI0CY3o9LJkqGnWiDJH5mGOlcz+jTq
/R6DV1L2Nwc981rqcvMOxE9VCZI2VJnRrJ0/Vzsv0MOkCkK38cgWsimWqZfMKLaVvskrJ2hauxJ2
adRaQfYcCW9xeTRLhwOPFH+ubNrNG10B8yHKIEBp4LbGtMF1LNVyhQxaknFX2/BMptK77gwnRC2u
MNnbyeq2pPIv/qjuIve+5Zv+Fj6XgbSRoCRH0OZSZ+cEhYlKrswgdrXiITWd0j/o2jbjT7rnEu0r
0k9JRb1oT4Cs0WwMg1upJ37k8mufZxj2khgSG6YmHx0GEYbYY0Ye7mEKfHY1I+rfwNj4bbDyFpzX
beY/eXbAJCVWBCRg3JW1hLg94pETdVW1CwxoPCdllDKlz4KV627BV1BLRkqCfETBjODsthNSgaSh
WMZuWbHkuMo8O33g2WV69cfP7pNQ7koVIJ3YlcCvPrx1f3Wyzx9aY1Uk6aaHjzE18DROdU4d6pTK
T0Xu4trWy8TLSMBjd4jHvR+dlGEvlfrJa46FW4yK3WW/8mHbAregWoLivd73txsQFMxPYMNp1hIJ
Dnz92tMTWVAaL/ACt5QsQMijjvKBxp3TxieMulBoHQC/dd/mrb9cm5wdrngwBE9qTUx2BjnjcgN5
Acmqi1/jqH4LpbTinbdHGSI8iCsg0sda8UC5XmCfZD2m4PTQJUEXW0EzVlTMRCZ0Ol9Z1w38ZtpL
BFkJoiQEOzlP8TOwZPeSHkVulgIJffbbkfVKQmX5G8Ud9U/b2sBMFw4qit1RMx7N2gHwGfdPU9FU
PvBV8NftzYdiLgbXpriPYudci1mv8yiShRjzY8Kpg3gAyNQS4Vk9e46Audh0lzwagTUOtHoirqk9
lf3Wz3cFhg71Nb61GyDQtDUQSZxUtcGhd/Muz8U+KbO8jtxS+Zvnr215roQnkqhsCGw/pJpX75rI
VXuLRHak7MEnTpFnyo0MFKX9v7sfAoaoYYYZAtWicu0QPCv6ThK7yG0IQV6E0v6mJFFtSUE2bsFO
ElvIFtYeMks+j8E11JrxLXCzzMKVyqsAHeOQu3FgGFulrcRd1/yS6vYgkmjEWw9wofvLXCiFoFmv
oMYJ9N80sjG7SYbCCytvwK6Oypcy7AZdAs8eXkdKRZOXHll5FdpSYxtrLINLB06FKAFmkFFZN+ds
f3LX5BFe45GrgzvtJMUnzhPf0mtQXd5f4dKeQpQCuQ0yXfx7cv+LyKn5xETCUHDXyFX9QU97gUWx
JKPEouNNpmcoQkVJsrlvdPKO64vBAGvrf4yiyHJtlDSdCPbUgKO8ElARYPeoW7nZlm6EKxOziOXh
QhASNeJuADCPZHAMmOLV8BedN+FNTH8NhILSt+JHzOX2K5X4xS3FU3+aBJQB3Ztt6RgE0iiaFXfr
IaJp/IqWkxUQn0V9jvO4RvG7GBWAkUPCo0KYGRfQ9WZ6WcuDMcMXBM9f58RxqdK0EoOTH+uJVYe8
eggSSdhITQ44VcTBCjsEEO3EXAwtjTG1+aj2TlNpf/VoIIcmFEK0rWR57YPclkPxzQ1UboDJx3za
fJ68BgIPjSkJjpYcGhXV10PkUYM8QNKajPtGOYrVhq8BRhfdAHahuTINrCBiXW+OmKkDUQaVu2ZS
Wf5Qbc3iRRhZkr6i5E1Kp8EzvTcOlWhJAhVBdnDf0adPPXd0DNBj4QqID1HuvjYP7RU5H+UcI61Z
G56EzIhpbMTxU4QBdu6F4mMK3uSNangJG/Lu133jN/PpuC9QxZDAoCERFdnR5KgXZ1voU9PjpIpd
+QTqt92HHjsY93hvPkJop5l2DFIxvs85pNRA3f0IQPmw9R+157UR8IXzcPUzZqmKSnye93kdu03I
7WE4EIwBFbaCB9Ka+sRtPmsQdN8hH4zDBzzn7NC3HthPeRgnLmrUkCPELOMwchrr//vld2Vmdg8V
RhYnUccTNxmBFWz2ymgF8mFsaL9W8LxBSE2f8HJFsxRaLvxAbAyYIi/yBjT1+rvxCwBVwxJ0IK5R
rAudvqP+y/hy33cWIjSa9WAPQBKmAUExcx110EKAUNLELUXMaw2aGds+H1LnvpWFggaWd2Fm5hq+
kqGzmmcJsLea99R04ObJMSaX0txwBHlbvcrlXku3K1aXHPLS6ixAa0YFdhkTi9Mf/5ZfCUWDiFvK
B/B0D8WuZGTP7OHzfN/oz+DRLBRcLvUn7704jAERIqiY5onbscZGG+PP4FanyPmOHsEkCKUJqwRz
efWkHXxUlA64F9cy2Wkvb38A5l0lYJ0Jhs6uo4EIsVYz6uvEFThek33hf2aQVtx4TcsZOPaFTdPJ
PVPAivZ2f+k3Ou6TE8OLQesyjWvcXvdV7qNb1MRu4Pl9Q9NORykwin2lYaLGi5yKYo2SolwZYKTx
1WI0XqZq3FuahE3PhEoVXpNSzTEGadTaZ0hUlbM8y+qMhQNP3kBNR3qrrn2jsbmOkOv0uRSSlEp+
XTdsLHUdzGs6lCSZLPj47z6SIgHlGaNEZ00tFBSjAy+SMV45aiEzlVLIHF8d/WbjRWGpsT4M8tCJ
0hjUDUXe46CHlRByJsV98EkIFEpZE8bGAe33Vqcpb1AfzDqODkUaNJCJTDXcMooKXNzK9XKD8vnZ
WdBp4/2OSxXN+OtvqihiGsURXthDtG1UkeabJtRowveg+QC+Ghhm/cvAfjgA2eTYcyeoqAoyAiff
1P9K8IK8YfFx/Vz72Ajg65OXQjuhi3LfARajGLn4mfMolrWqWuRF7KKAUgutZVT4NtDU9M66ybqj
ipY9hlvxS4KOpT4T8pU0fnGfFGi6opuJhwOqidf71BVFNOTRGLuj+B3+EbfRUQgUGsqlEzbAzzpa
SVuD4tHFCr9hpfoheA+JzLKWmRi47ZHs853n2eh/cpmVfNf2uxKILriDDsaC1/vbJS/FJ6jlIGVR
RAMVvNl2Nai8C6CZjt1s2BbaoSkwIx04KDwSzHhF5BsoSLtG06DFBH/LPwbI6Xn7UO7x46iGzmix
M8ibOTCtY73xPkTPg0mRC5aFABQfu/9jl6IK3mQoDKA+YBBjlsoLQRl2Q2TGLgADreU3Wm4VyeBh
LK2IMIGaQ6w5TrJtWQprhMkLTyRwVxtgegcDuXbT1YrLzCu4pmCXNNHfVj2pgGEYxgc1weTz/UUu
5RXoaOpoRGMixZhn9Lle+Go5hrimIGbK+hLkEZGZvaF/tBd5sdaHWSongZEA9XaoKk9/z76/ZwSh
FxVN4hYa1YonXT014sFwcFQFfsj7zVBu7q9v8R6+tDilAxeXk4AsOWzaDsQ8ySED55QTNbQGfqx+
1SDwy+3wHcyNQ7By/S/eieA5R6UaLwMVre9rs71aVFIQjIk7tKhp2LlMvepTTjZQs2jkd0RR4ylA
hhWBN8dqKwauLOQHNhToop08/pOGvbfG6bSQsAM9h+4/lN+gNzPv/4mFJISNICDfCsx2j+FGoFJq
9QWcluqJiGZwkDKQj4lCgoF7oE5XXo5L5YYffhI85NBzB0jmekO47gVclUFUI1QF1aIPfUDbUNkK
+p6QTdrXm9g/l0ZlrxKvLb4VYBQ0/mDHRS1zZlmREgCUWljugJEtzpWYQhYJ6IMI890JK8WMVdp7
Wx+NANN/iaNqYIsowT+W22r/OmJGABEqNh+L9KEP34x4klMFrfx9N104hlApBtwMpUbUwPRZtigM
tRpJiZS6NaYiBLLzq5bW3cRcdd/ODYAT1yqgWRJK4yh3ajj015+hG9O2xhhk6oIQMHCUf7kjsOfv
8eGJHzX6nlPCXEzer15TCw2va7uzBRZFoxk5h934WL4Iu4RC4QETl88gBvkqkR+txO6lWuvVOmcf
HawUlTFGMliLvvC24MohDf6k+kbNcqoY4UYpDeqppxQjyP1LJRw8LD+3Ym73Geqthyy3szWY8ML5
u/xF8yxZGBXNw0s2ddF9fwhpn1uQCobX91QKvqt+bSR7KdROOYEhAh6uYZB5FoHCoYlrBbkiXowD
FF3kEA9HFnt2MG4wA3/frRau9Stbk3tfBlmlQ5IYYG2Gfmgx4xfVT97w1vvf64iPKV7Pcv0rUzMH
Vn0fd0uADztI26ygTcbEk/gmYgT8G5gLoMqE3uozu3iRtRUByKVy1JXpmQ9XaUsKqZi+IIXsrwfG
kiNedVm06feZRyMKISIntM7+5/3NXYwNFx9y5sqw2XXxCLMiOWsSIGKR06PLupqbLTrof+3M851h
iEO9ymFn6G3P36LaT3eQVXzpcVgtaB2A9T4/IUujNmgxGKhDrb/Jwavo2/3lLhW2Lrd5LqWXGFzJ
BgLHJY8AmZuoH5GN1x6qDu9HWioP0W9oCoPUZ60GLy+kXVeG5WsvTlpAsgMThkEVDN4BSoCJoBXm
wX363fzaVBYk/GQnp3v3pfs8n9caD0tXJOyjNI45FVQRf0gWLk5R2kgxeAZgP8pPbWD3eMsIjAsO
8M4xMDgHMJaslZUWctwrk7Mly/JYRmaK0+SkFncBNvYe2eht73/R5WB8sbBZ1ld2mqBoYPx3VeEw
wUTBIyo5GA5xlJ2QlVSfmmDcKf/I76KKh7PhmNFDYykJuqlmuYJEXA5V/93kWT44vdabQoeXE/Uo
RU49QKj8A7hoqVxrdCzftRo6LFO/D5D+2eZqTdfxtFZSDAVXdo7pGBV3yysjb6K1Nxu7dM4dPXMw
hq8pLCxv+IXl2YZ34M+XeA7Lb5APiR4DqzqBa7hOIFgyhalhO2y77QvrAOtau3gXiuFgAfnvomf7
awq6j/L8dIgsp/lG/xCEsKkzUqPdpdt0BKVyfMo+u9z2HV4x676nLacZ6PmrGBHBrs85VEMiBEnY
4TkTk68M9W+SWVqBmDWC+/HZMN6qYINyLVODHWJICVaBJlrxrwWEhoEnIyGAVmFcRVFn4VpXoLCa
imXighkvMjZA8dTVybcBCoOXswGcpM4QWSLfjMrO3PBT+VhCe2WjOJqxS4/S95jYKA/WhyjcpmsU
mUtXiT41/CZ4/DQ+dR3hushv5Y6LiWtKdWChaC87xZDCdJRjvqRexRwu3NWgOsZhUzAKC8TOtbmh
lJQClMioJvfDdkziFHRY5RmDgJv7n/2Gt2vKarHrCJ6wNVHCXhsiA8+UVqtTV8uZ/tnmNBOeEuiK
oJ35Jv0CKZn4XeU9qzqa53u+KwNHKJ0xZPVX32/E3NIjC5nRmFixsvfDrSTv+bt8VJ4L+akONx5u
239+YiO5CLqV4unibXf502efxOsIr5ugQeqkWV2PkNcxLQPC4iSWrDkI0S4taLbtHtemhcm0J/NE
ypicATpZGFKcdxQCEPAHhTTittlpZ/7nQ/n3GD7rB22XHENWHvxoU9v/WGWxffISOuruQWL+IyMM
/78jW2tUIEsPZuXy58yDpaYHQdvjJqoda7ABjv12dtoTNJZa+pX/U7bbnCVQSg82DZOf77vP7RzU
5D4XWzELlyEfdM/XYdvTmH40JYoWmhW21lPGFFBgZ8OmpigvFn/DTeV6ER1aWwZOnn3FFQhvQwVq
fCsevZgLIH5NhN14twKmce3RIrRk6qFIQOgppn6x8xUNBcTaI8lH20riWx1OIzUkHIqSeXKYvjRj
Ir4NJBXelVQe/JWovhQ3MKCrEhQaAQea+8oAUIKK91TmNnUA2pwKgntcSb6qWlRf2lLs6f0PsnBH
AxyA3iKo3fHPz9PmIhEyez1q1EoHwygm+HdGKCHrQv3C0gWwSpMCzOVxGa/VRxaQkABkAlaHYVcg
dY15/isPEpfyBhyqcmxpKi0jG0eyzLbkuazRSJGGZ8UqTqV2INJWzykvkcKsceYtvTFUDGaAcUrE
wYT+3/V3J0MwyGreZK6w1aSTXII9EWP7BXfUgWLXG0vcVYqdGrbcOGNO8y995Sm35HkIolB8Qu0R
ZZp5iVYJfFkP1CJzPz+5XbDkd/Zas8IJP+9/4x9G0Fn8gZ2JrhOVD4ChZpdDnspkFNFEAAMv4MYl
mBNfi6CgNbypQClaKWiiYTRGZdxHMQZs4+NoqyDsa1ihro2HL5XxVVmFp4kYxUM7edZeVTS9RdMm
xbcvHUC73f2LYO2BgqfIzv6+rYiSLMV8FRRMuBIJ1i3Pr+ES5K+9rw4ZHpJITJACHMqEaiCle4DY
JchTUyT+dC01miLGzX4jnJiYU8Ao9/yORAVMkBpRzNxOzDtLKAaQPjWSss1Vb6AA9Q5Ub4lvA4D0
2pm+txnbVWTfUm40lSKgaAkYq4hBoGvvbqUCfEQ/v8HzxPdsaIW/ckvCloYoDp5RhZcxfJCpiUmR
RXWvZteFIInMMKX60FSFHmwSs8pFlrbg1CyrtKuo0Mf+iMqG6vOjkpUht6SISO+DKqjvep9i6F5L
vBgduD7PM5bomXQkgzQAF8A9AZQRadViMlsXFJe0aW7Y95186VYDNAM9ewCtANhVZk4ex71Semae
uxn42TVbyrHJYALBKESeMqH4lH+JJhX2MqHZU1dMQxFM++w+CgdUbwbw1xEko0ASev9XLWXJmMLC
70FjA8mgMvsME+C9bMD45ppKvtFtCd0VkEdq+qYPWL33d2Ar1z0a9/ZIVsrAP6f62gvNaSoTYB6g
ssCOMMuOi8ZXDN6noWt9/B7sdHcarXon0N8Z/Y2NoFBwKvB3xgLL2OHmp5S9WP/OZ7YHv611PCIY
Wi2LoWwF2Wn8tYWKCSSoX3JQyaQsh1rRnr2sPadubz8cG+DH4K9g1wb4+tprmzpPCmJ63qtU/Eqh
/FDVOx48BWsEdQvOcm1nlsVKqMx2Ihe8V0vbYB7k5HxORVJUYZSnp3cRhQcNiRdGTBg4vlcu+IXa
x7XtWRrqZwVuo8k2Jt4Hlu902lrVv/x4Op2cSTXm+wudtn7fM3oc//EndQWFe5uMXpufPsHFje/7
uQ/6SJgHsr1oMIu5NkN+m1JcG5gdxMDLVAPdR++1gTSJHz9UZUTBrAGGqgNJ1nTjp82aO/mlw8zO
lyFzQ+fTZuqeo+T/JDDMqtrKF1u4P7EizBuj+zw1DbTZFxO63utGkgFAsPWevlGDbPcPmEb6eyL0
oEKb/n7MmH7yzZKAjp7MiZh6mOUlYqH5LSkb4RVzJGAa2RUK0mDhQS8+a+29U1ce0Ysb+MORB8w5
bquZO3hyqYwQ9oQ1Ferv1SbR38iwSmZxW6owwVmOmxgDMNO/Z7FoGDug21JBeM1sbicbA5J8+3++
hX79yuYtZHWwhA7UJHGNDFOcfauqaiBDVprCpK3OnztbPgs413iOfknMTqE0pR1W3pVL/n5pcbaD
pFIyNcw97GCKijEwoa0iUtLrNBS/YjDk3/eOpQh5aW12urSiM/Sqh7UeDbQ+30cVoVUF/si1l8FS
nEBi+kMyCATBnJijJAWJRwWGYhMUBgLm5fF6v7+WBd9DGghdF5SxdKSms2+Vx1XdyGHiu7FWvpdh
eSwwAkGDMLHv27kp0qGJCoag/8qAzdyvlEaB15MMGBTVjA1uvkeortZ0A7AU2w/bl5Wsc+4RM3M/
AgsXITaJyzpuJtHGqEEb6BdK6cNjKzvB2hX/8xi8DBVzQ7Ncug+lTEqKaV0JfUNCf3TUI+QEdShw
55TZ/GO/dkHPvWJucRacYrxZ1baBRXWLMen3+9/pJluf/+mz678zi//fuIMl2urW2z8WH27724pX
48Tc9eaWpnVefKLRFCrIiWMdekOzD5Bmr6xkHsTnf/7Mtf3GFzI9gqZeDvn1R0j4fU+6u1D8Ttmq
8OKarVkA8iuxbeJJh/QNsAuwlNPffOu8Fpvd5jtkxxHUOfbDQ2IlzvblfF5LZ9Y2chaP6vg/DkFe
ws1qbWb+kppv4+x6b8mA5o2HzwQwyWO+xdhoQM9/19Zwc2nMzcziQ66VyIhi7CChlvFHedocpT1h
+6351NG/a1fUTfI5s/aj/HDhe7ox1LVsTqf2pB/GiYs5P5QDHZyaseoTZOnbv9sXVzyc1/jfbtok
c8uzeFEVcoNxBogwQqBz0uf85mDygjYn2/47nM3t/TOw4pbznoyZCin3MxjTH42dut+u6u9O0eBO
9FNn0aJHI0iSQnw1yB/+H2lf1py4snT7i4jQPLyWRhDCxmCM/aJoG1toQBIgCaFff1dxztmWy9rU
/faO7o5+U5JVWTnnSmCRvfSUE9dw2tf7jPDULBvPV6gyRGp7E4/NVidvbw/TKfEUAoxJA3tbfX9z
nyDv5Bjl0ejXs9ZOsNcxBsTba0EQad0nwBP4G4LBQARPbSHEWQYRrF0d0Y/7H4ZsR7VmNsc9+tUW
xgodoyGueR2hPQ3cBBggsM8Ek/YrMxRacuZOWI9bJ4BjoJcQvWAG846TptFz6VRf10jgztP1Wzgl
mOjG5oTF4v9cffsPW3/RYvdApSgmoL0XtIJNUNthWJKEuE9IXztzuBUOdvly7ozDHAsnIxZAmI3P
2D27DQ8LwXpDE9vcIVh6M5lyKI1r3W/WGCN/KmSxOyvYTxwkf972mOyQtmhJsO9T+dVOyx4g83yr
iWYKpzOolM4WNnL95tqBgoWY9sXqKydqlsaDdX2xl/7XKg/T0sICVc6RUnH4rUC++WScgOteNxIh
w4mebDuZ6Z7vc2T/95KMm+P5TYF5yfJEqIz8iqXZF+sIfNgHLAFFh4PnzZFiWSzS25L18wuMDIez
cQ3yTZdxCYoWaGZIAeIGL1/S62nxxWGMd3LMm85U4yJibxy+v28J4CDteL3kkPiVKGblg/I40FGN
rNSN1uJ2sCPW7uYYM/KevMfF6Qkbzu+L4t+ow+/jYvTGvssvWE2M40Kz0dsa5jiaz2+KPTi888z/
r+LHT76wl/gnX2p1kONjBWtiv53JNEZjXmJ5Dta3063cHEvC4QxDrz+JSXsd2z6ojXwzHyJ7ShRC
5tbiBMHbcUiNO4L/O0OMlf6k1OWV2hsdzjCZfR7tye7+Fd0XaHTV/vy6mqQxzWZTD00DGk5oVKRH
fyhHJ/2qyLB3w2iEdqJPZP0Eud5g3w+ZLAofXRTGgsMMlwyjFtAn3WMMBGc18d0KQzq+7EC9xS7v
Cd1/pgC7/Hlq6RnxYZGCzskOtm8P7vqxPZC5gzhAn+YWR+f8ag1gD49RCvtavhQi5apz7bcA+7Cg
1KdPSfi5zh+e0ICK1MjnJ9LM5z1ZBVhUPA9W2erq+/a/vUVGc0y06JxGdCO8vW3tahoi3Q3Pg3O4
v/K4LLuM0mgnUpyoE/i3m00YiuRherA64mVW4eOIV5Yvv+pczu5bZo0t1yZZVHURDVtLgMxbkzfB
tZb+jnN+f5Mu+esp38R3oHnLa4eAkopN8HZcIJykSupRm1ZEIl8zYLKuuMukqHL4e0sMoKSfgpoZ
5yzt6Hb4jX1bno4khteSOVben6AW3SXvIG/dSfcIMvrEkGP5crrgIDHUbWKAi2yxdQ5TfADmxjYH
UiInj0Aa+rnAWgky/YDJfp3NaP3DcQgWckX2x8cLsbTtPJuby3Ju7SLEAbOZg4gAi/h4/jpHud7K
TIMbwXJ5/XDS8XMDeJruOiEQNgKQEhto4vcV7e/dPT9cFvTS/byKOrns1dMeV4GuMvuBpi6eDp6b
BG+u63qaPUdvJjSIaNHiz3IX+GjDzZ+XHBHkqPtbRn7AL5oGSyysgbrvp0c7Iv5X5Nxn81cjCvN6
b4ZzQKHFElfp3OFEM4LC33LratZ0vbefNBvjADCSC8dKHq2UrJYBb/fh7bbuCR+jn+p6r7QmTQ7B
79wKVqj7D08ZDrbj7pPjPmVGSen7sxCdaCoSKyLsYD8/rY058a6PWWNZO3W6pDV3HqrMr3oJc7a3
HzU8W6NN047Gy0hwkIMTE5QSvT8nz+f5Uhz/+ldnlYwiNVLLoLQRvO22d0Mamkfui+cs/jiIzR2b
8zz+JoXyl268JXcGvB1jBZieaBmiqWQaNj8atmZ7C9RItQXHoP5NouibFqOkjgfhXFUTXN6m/tCJ
bMLGeIXfI/PwMtet3lJca7XkMMh5ebcRnwF/UDRp2VGH8QgMd18j5frK7dalTucd+b9Z1gGNOGuw
mUmAirHti0b6EzmRP5ZvcecyeHQY96duUq03ZJwf0nrx7ACLSbCHE3842ooTymLn10+d2WBwNy2o
NTn8CQnNqnlTN1Q8F5nfp9gTphpZOElBLuTrSniq8m+S5t9SwmiTa2UmckVd4+ZgC4Dt0PxU9fNu
npsrYIYogLn2ivoJNb0zb/SHF12wZb22Vs3irIHvq2cjj/QwRZd38AGrXXt7wgumOc4s26fXx5CY
+j9pU8yCRI9tyLlGXmR2Ax8dyGXaRFWM3vnr2nVV350isH0i1p8ZDc1y699qSZnxeeI8TevsgFcQ
2omPDPDDYft1fMmdFeY9dlxqHA9CZnRJKnSZIXdUUwaVmzjmQnhNwNVS8L+4QSf91p33feuHHZ4j
+pxMgRYkQlhVjPg5woc1w0QJx4TzyDCeitR2Wl2JSK7ImCB5qFZr+KmeNCUOal++dfG/vi7YkMFT
kLzgTWa1yv5/cghU51fYGPT3+yuej8CLLm7B1uAMK0A9VIZ0Y267fcCqC2DbwpKa6FzzHMuxvkx0
WHtXcru/CcfycHlkdEpTdXsBc1DQ0NoswuzCEmEwRscxiHT/DjnWht1KmE+OTZ30yPEgPsPs4AyC
onD6oEYFH+P6Klb9oATMznuWGhBG9Yo+swnRprxm6vEs1eDzjIPVYHBdqnV8HqU38vSJOgRx/Nh2
lif3/lGNewPflNim2T7DxJTSgJL7cHCgndCz9eHByVkg1lz68vo+uV9DjTcnbkCOGteBAHZNJAgJ
ZSxAyfwtt823ySOHBOdqWHB7nfJzpFFfM8vnKrl+yQHmdmL0wy2sZ/+Lm+YbtSADlhgdmEi1eUkV
0LPDt4Ssn6aI1ufODD6Uz2tHHLclA1rKz+NTDvJBFfa31Mu2ceDkT6eoDcxrx3EW3LY5rmwwqrAG
KluO5U6oDWD+1H17R/yM0m9OyOsChbdlwDvK8ZLYgD1GCaJ3HenSIy1GGF748I7T9AB/jtM0IP4r
c4rFhGRzX1x40sI4WVUqS7JB7WWgebFznt7/Ok82GI2HTTCFIUf062Fui4uCaE/caIXHAasr+k47
miZobEJE1jgz2nz51OIltwQhC0oCFrosAcyNbo773PFeM1utUjVs6qiv1Em0wiN2SYne3uElAMdj
o2+hYCtU1zLGi6axkb213fdbP+UT8iYoL1dWwPVo6Av65WUMqDH+E/bcV4AuxWkW0yTsAtPqHDry
Bvc+xT+OReSIh8mojgn6EIqyBjFbwX7cjMyvvPreeKg+4IfRGFIsRnpM/XjT37iZs9bsT2TrHQfz
wMi1NIQnjuNh+oAgozSO8eV6lY3bdW1P8wMJLthrYBWu8ioYD8epf244JoxLkdEaTd6eDwn2Paxz
+82LvU/gmy6Ik0xnlhXz4FbGfZgBe4y+yLXMNIG5hBetWOLTC4wk8rE8KeTeGqM38lr4b9J7G7i5
fbSm5BOJyzk2V/sr5AQ5Ysh9x4wK2cd5vjePVA61ZeLl5Obq2veVBb2Fv39YWND103RF3WR/TgvQ
UEnQ+eZz9n7/++MdAX/dDDANfxJQs2PZHkSIQfB2+Dy7KjKnS8PZ8HAbf8GR/HRhTLYklaHLOr2a
oHOy6Zi5MAPUPLlY5qp6ACb34wewlWf9TA6xKOhCfJ/D5X39BCj1n1zWx0JSC8zXI8N4JKVHkDsl
UPDYf8u5r/u6CXhPPwlh/WohSVTt7ud2mLvCh2/zxG401BrcGKMq0P1s7C//IfFOplOAwZ8CzU6m
pi2+nnVOYHffTAKa6Sc/RnUoujKB/GFiIfEEHi+jWaEBL4xeKGQ9M5oIx2WCEy9yH1uLYDvOE+f6
eWQYxaD011gqe3AhE0z9mIsDIP/nM3/FRd3hPidGJ+SSWRVnCZQa6zKzOzuvyUc/O06tgMcUPZrf
mgHLnIBsCCgrdqgommhSaRQISl0xkB4xS8ZTp/RQ7hFgWElUdLQeUxAwPhvbKu0Z1tJzXsvf2IW/
mFAY9WYY2DMnX+G6SohqlOn80XmdWbzHz2FEYVTcuY+P10MEIjJBdbB5S23smZBerqTwVucH9Nuh
m+W+wI1qAcAiAjwM7VQC29IlXuRDnZYNSiYfua1T/MlnHlM8EszLkU9tcmzNljJ1ILRv7AHgr1Nk
O5FYRRiV8erX48Z1wBM95UEMKvZAumkr8JSB4NUKEWcg416Tx7njpKhDcjNXo6pHBaSACVxpgAow
HF7S/IJNhGa3ToFrW2BuoAXeoepJ7RQ9/aI4S2xZC6J6+zzpH2vZvRjT+5c4Xhoa/ACGY0PG1G+R
4gcEIdZKv56TRT77WmKAMHIiB6Owm39Jj31w5/K0V3Kgbx2fEie1n27JM+Q8V9cXDqXR0vU3Z+yz
q7K2z8xIAWdVG6BB5DBb+b4+XXLIjKrdARnm4RVKAky0GgfYzLbGMtwDr9ve8VquR/XggAgTepiY
2dMuitGtD18Jtl89zmKuAqGf+KUJByQY7wHZ7gugtzVIYktyGzB6xM0+Yy9Wp9zAY9TfG5Bi/AfM
gOyPWk9lblsS7RMTigdPSbwTtplbgJAt4BzFbrR3hcXOXuopMqqYeuJcG6Vxj13GwciSrIyjHCcq
NwRimJOP2nlBPMc9V84LVxjnQr3IQn+sQSiDJ5hsWvdqtTbWPYZXQIOciFHPHMHlMDfqPQ0OmNEq
piqk4pnK5EW1AZXSLlY7dYcQlaZJOPLPu0tGfzTyqeuyXgd7f9JV/+cfWYABJ4y6qBL1ZChUPzYW
VcjYUzav/I/81la2+FPavmVvOIfHeWtst3yPbrkTVsh2ayWZGgLweDOr8aSP0wYrYgXArwKJ15tJ
uy7AzPp+q/GqDOMx6zfLLFRUl+ptUlL6dljtph1ZN58xcSs/UiwbUYO65vA7amQH9BjdEmNhvX5O
oZGDMLw6b1kAm0eIQfTZH9lZ2bxe8/Ea3oAeo2gytYgFPaev3778OVJaDjJRnXMivrW7zxvvKqkS
GJhzudASWbiCVBh5ru4eOJ+nsn1Hh7ALmzAIekyUGrKP5hhgO/uvDW9NAkd5sD5W1xp9ldKzcp++
7h8N78uMilCvEzGuSnw5wki4c+bM/N4K0PeOhlELbXwpOiPB5zf28Qu40s7F2trlInzDQgtjRcrp
fF45jas9qCfybGU2NxjmmGUWqkmcxCjUTaB2mxPZbsvDqvLTTR+tAPtw/yDHCzLf8qwx7n2R1Ofz
VcT7se28IgTdIAUpnlarc8DRTJyHygJgFWY3EQ4GCG02mPUEmv714fjCYYbjBbBIskaWosuwuymf
klycPQb2AZ/pFkhw3qc0Xm8cHBujBsS2aa/6BY8n3IaXGe2Aq+dF4p5zC/P+6PhbrizLeV08eZXK
I83xDDVGLShViwmRA0gHQSi6b5rlTr3XCxrpnNmeWDZPQOjn7rwFdpobQO+ALcsop7kNuBlLIuAQ
JRkk67huDUfsNWquBxovm2j1qaEK4+SewwhRy8lbcoMW3vkxukMSyyiWGzAE8NHq5RgeW2IBsIEj
7uMVrYGEMDqk6M6S0UjwSC+zULOMx8xqkdPCgM3VxjMO5Edu0wJPbbGrjBuAcF/MjD6x7TaaTRMH
MYorTTGOQlOGdukH/kxz4XTwUoc8LcJOPwuZLOQHBczqPoozDkGvp2/F7o7XvTPewfZ9qjoTr0z2
mtGKESREJvs5wpUHrHFonqfkSdhhnK3zVqvEzp958yHjOaMBWcbLMI6AoWmprdzvobmIB6OPthOk
qHgzWRzDxmIclQ32SEzSqFubNUkicuaZZJ7iYhd8q+erUvbYX35zSZMz6X2KIkqLa29ANkmC6AOB
pjlN3CKU02AZ7O4rTo7TwWL/XrWoaJs9yD/ES2T3AGpw//vjGf/BTTEqBIkKPb72kMQOAI+H58TD
zPq5RpWQQ4jjnLErP7Gi4qA2Z5iawq7fFw5IcBihFuSO3mUbMarmkmN9A1yAk93o9jWxsidd8U4R
MG5JtTHD8540fik698ny7oeJWHIzASIEDYjCzp58AHd/dmiJ8XSfCO+S2N4M2olU60dcUmBHs0mM
1my0yauvHFkbT11+ywKL11uWWlkpCY6wdDbKVz3DNo4Zd6J7vJkA+Bkitlxg08rNEAyMVpwJdYHt
mDTiceNAdV3MbPpTMqMIQM+LZirDXvIqDFyizD01WBLXAPKO1t/pMOUyC9bGVPlI7MQ2bR9Yqv7K
X/LOc1wk/+KUbVQ2zxNZldIJlO/Kdd+KtfIHm8Qj90/ZOBwn52/CrG9SjJ7Xo0bT9ZbyV2I7Edkq
HhpeNhfD01yoDXvJEUhl9LF9k2P0+/50VvsTDdQ3+Ty8Wr0LP7gMrwlBMyO3J3pcdXwTo8c8EJiq
Vqok60Csmh8W74WN9vnzfP4yp9BR3OFUHjHK+YCYgMmeRjZgUDYBeufd8HLxW/IYrSRbIHlsLY+B
PP2Xh0lt3IBkUwmiebjg7vqHwJ0Cxr9/spzVFy+r+De+wPc5Mqr+fD20cjuJaY9mqACjJLIxNYVc
N4rJV9Qn0cdznzH6vd8a+Zse4zhOKjFSjBJHedDtyK78PRfsj3dZjM94TNq2kEzKERAHCnfylIUQ
ioM9A86p7f+fYb1vBd9vzcX2Ix+FY72/CLiojIRnYjzOU0SzS16RivO22Ebk0sziC4pucGkCjPok
L/cvhacJ2S7k+toeK+y4olVrROnoHMNcOXnSLTq6iZgIIRGgFOz7RG8fvSMKbDNyG8lxkak3Ebe3
0qwkrru33ntCN0d8AkakRt/p/DBFATt3gBOXexj9uf8TRg01xR3URQOrFG7HMnhkeXdRDhcpx0xk
beWqcywdVSJ5Ok2r4MDbbz4aug9oMQrriNXBUlWlGC3GCuIp9ha6gN/gdgqPjgWoQNyUNCBfGarK
vC/0Jh/3GsBl4RVAHNt3oCJa6Hl5Mhefmv2I6f3YbYLY1Ra72P1CBwTnRMee95A88/iMrunkpAP5
s4NJVodnskdN2vD7jMluG7E1EoqAgPGKaBbZj+huzMmcJu19zdncF4/RiGVAjc3rZEDsS2WZHmZY
rdKX4wcaeuKzteOBUnFO7VdaRz0Cb47SsRN0bajO/vM+I6NafsgIY5rFKLn2xz2KmgFgB91PbVr7
FBEANegCr2q3mbj3CY49rCE9Rti7rsZa0QRV2+3WtTugpKRHnms/loEYkmBssqgfCu1yAAmgHQVY
weQnjz4v3TZ6bsAJBHishAXa2LTy0wrH4unSYW8E9KK7DaAWG+eteE0c6fVskmRaq8iRX0huffmR
AOTsI3fYbLQSMPwBzHO+xHWiqZMekoEduCR8P3oEuQHRI73j++Lj/VsbzUAMqTGv93yZqKgDgF0Q
c0L7vSPamkbpV3DJURRjEjIkxT5kCf1elwSk6BLll5zsl4WVcCwMjx/W1xbjRjzqGYg0lo7BWrEm
2NCJ8V48Y+xAwkwWT2GMZR6w+BPxMXBwsaKACu3AoGQZMBawXhzXtX2LppUPP8qHL6BzfW36gFjb
OSTEuPZ9XJbHqBTpTcFgu+7EObvASuXNP938int0GMVxRXfoITqDoU2gE/etetT99KFDk4J9AkSQ
vYocNLKvLM21ZvAX+VBfY5pxyCejSLT4UMqHCvQDgN1UL/HqvsSPSuHgvhglUmaTLupO+HwOt1eY
NrbjAzn0Po3R/oohD4wrL0vipD9icThsVkm24n91fLog1xeewhq1j0NajMK6VGIfA3sc51Wh/7AH
VwerCDzneebHLucJj5rHITFGOSn6FbseUV2jvgZwRdw2UIj0wnnEow05QyqMUmr2ZYnpcIi6jWma
tylJvNZS7PlLAcgDqyHilLu0Ycy0DCkyuqlLlIsUXcHXgQBkwcTTsmbK032poGfz62FRmPDbalmV
NflIsU3K6KJg5lX2ktqboBtwKryYdXifzGiWSB/QYR6wvJdibL7TcXothf2QF+V2ouLYuNMZ9Knc
Y4h5qYdcSM0sA0PQR4gg9o9nQFP06OcIHgUUeKEdkpUQfPn2TnN4mQfKxD3azDPWygLTvaoMQawB
fag4IgrJPiwm5yx5ZJiHHAFcrhBESmZbKqR7ekWXypeJBinuYY6q98GtMc84SaTsfDRxmJsMpUv0
vLnYkeqZlud5CzzlryV/NQG1GPfOkHnMGNg3s77VwNxlZrqYEnnpl6K1VNFM+C+PkXnQpVGdjegI
SqIdPfbefAWG1Klh8RQH7xCZZ9xOxCo9dBKe2Jv8gvZhRSa1Q54dr0LIUGPm1TcUb4n2mEAmR16N
YNz3+L5Ctpqj9NqxSA2oLQFZt3Y6WeTB+WPxdUFG8ejz0gOjhbLBM2dLOlWXKol4Aq+bsxNinm3h
ho0nH8gxIf3yVXhZbnh9ueNmbcAgo1kqrS47rHKAZjnZ6q05s3NlW5oWG8mece6SS4zRLvFeyiQ1
BrGLhaHN7btsK3aOKUTok38nnWxtJz9gHOZ4ViE1DsU2rWoycZQXf8chw9H/bA3n3OVqZPTQy0Ht
hoWNVqKT9WgRbO8iu+7/Y5KNK4+MSjEjM1WAiwyCtJN229n6AjqMYkBxj3DUC0bDNrDE6Yqsm00a
eMEJULnayDRuzeGWnT3FszjsBUtryClcot63UNcdB1L8bwTkmybjEOvtKU9FGTRVgOsSwTlYNRoK
PoD5ja0jux0Pxo+e1m9t+U2OEX44/4bRSyAnef3C5846jrtWgyNk5D2rscqm1fD9o2MD/hNr4N3G
vdoYrPwncgjMchF/8U0WvlLJLtc2ouJ+gnv1XjwcnlUMItYot9TPlRUDb5k/2aGMHZ6GjUPo6Efu
jc02dh3WiZVx0qNdJlsCtNxBLLGyYWm4ILujFntAibkmTC9fswmmvWmHyf6hh6HBUBuvHDuaPdUH
VJjLipSyKA5tRCEp9iVBD13iTBwsiI/mRU2qq12diIZNUggFd8E+WZi8Vebjb3vwA+iBDx7cBdvR
jlKe9lSZbB9KCxkC7PPyl7nFy5iOv7MBKcYHUqPmLExOcY/Ac7O1k6X8RAdXUXm0ignhyCY10L8e
2YAWo7IkDN7WZoTbA1onIHAnRPX3oiVNuxM2HV5J5lIOJcHikOWJJ+MJ7U99ayYSThPjidgpnlov
z5bfBD7kk8PhDS74HoeMKyTXppJJKUjZGnakyHRNZ2m5TximeflEs8uj8/KKNeZWRJ6x+gQ90Fsa
BsP+obSx2wH7y1q84pqXcEB5ThrvEBjnKUadMjNK/LJQ9lV4uovVDI3DNm+H4Lii+75jhcmY6Fmc
yamy75EwRv0J+D8UQgmrXnh1J57gstMxjQBoL4EKE84wLENJJvEUdL7kxzLQHI4I0Rd/514VRu9I
RZVPUhmvJNiew5YUfkUAvCo98UKSUeS0gepRWNXT71tDu9KXDzAcw9vKLpbKZE409ymEjO9bgKeu
iXbBmWKil8ZgiUsxSpoAmRtudp6K6z22GT0kXOS9mCVUsevoHHw7W6kbzWUPA6OoJYLwcsc7AHHU
EA/kh9FHib6P1VzIcK32G5a9NK5p3Zzs/bMSEy4gxg1G5h6HjEqqJ3otSjLI0eJib+/d6dN0/2AU
FhKLSWr7cG+w2knyK7sheKCr2Qr498sNL+DlyRejopD3ltKmhnxhG4xruqpgObDWQFbjzs2O+nKD
82U0VH9OjWt+BcNRRtzjTEjJBOGF5yRbtDiprw1vmID7ThnFUxVFrRcZVYlvZy97jkPogxXQmC9k
MuclsDjMsX3+KdYWQ2CpMTuRYBtKhSXsKpRvfXgJKjbFcLTCqM//fZZsW3/Wi30pC9B1CGFCFz32
gH0Mn14Msqo8c7rjUONocBYLv5nAtZucqagiIHRFFFVjLGags8AcW3Er1N55FCwo/kQ3yyi94tkj
WYGJOc2SsdnUyu3EAcL2NDpaWNF6di9oepUSJ7YMH6KDtchL6pn/Q4yBgU5kofPjaI9RxQkYDxQP
eRrxgAryTAgSLPsDytWOm3PlPEZ2BkBJT6nUt5QeZpnS1fXB94FOyTnk8czuQHgYzZMU+0N1KXHI
IZSr+14gI1QEwGJNVn7AjT84nhdbRc6qpCtVHSyhqeEABE70uPBqnqNwLsNrYjTL4aK36LOF19w/
XKx0rmO6E7YLtTVxIQCs/zzFYjjDiSzN4bldPB3DTgY0F8mQmhNIo4v+luMF0PccFbWAa544j5Ct
IDeidMi0I7TZdea6R8u82gCXxW7AKUolhKtgxvSZoahYlSwbkvJrEZVq9AUgDvLbQ9xubRMR8IWc
two2qlqbXb69r2FGGziG5BiRPAHvODbOIHf1jpjuCFx0ixpYf4DOkZiopn1EP70lBLTHV5/qGDyL
bolnLujC6H0OfwhjDot9kRQX9fYC0VucYD8BQCpRd+MW6kfd1SElRmh1EbHyiVKKvP1K7ol2AHM0
XZPyYDdG6x5DUowhvB5TMWujQ4/IPCF1b8chxtMt2sUEx+4LkY85X3LldSwLPCDKpm76vMSW0AJE
8fAnJAOqun9951YvqfvLGowhFSZZ0yO5XbYmBAejQaSwE+vlCuXMy9GMapghGcYLz/ZSu68pGTu0
65pAKE+oka5WX3S5pAoUWp6OpgJ/jy/GGz82ktr2OghuZbsMZfTken7yUFi7NNwhfLz//Eaj/iF7
jLedq0V03av0FLd2K0DssdAWYJ8I+nc8X2LMHmCRqAnfVsVKW4F56ZWKtTpGXtCTDIHl9BbK7mGm
hs0UK7tJAlNu3+dtNKUyJMi8aH2PomksgyCCNZfCVnV+B4xkpPOo+kQAE3AzsuOX980j87QnqqQB
QO3Ywx5tgOFOk4ipXQXZPFsDEIIL6ThWZBxyyDzv/WGiJpPqDBcejfV42P9DMLt/kKPt2wMy7IOW
23ZiXC70IPOHI5YX+MurxyEx/pr/OrjbTxhkn4RzjEy2AhIUMWFrw/3zdeuy5s2Mj9Y4hqwwzzmu
y6TIRSqEW7ddpRGWpVpfBTKV15fd1xcPH340shySYx5zrmiZILS4oM0W9tPW0B0AFD0f4xyc8xvz
EYaEmHesiL1YG1TRQ+fGy9h7RSMMPFXop39JiImVL1elz5umogfYz7MjMZcp0hK0xd7e8TZxjQKz
DbliVIZqCLEmJXhOAJ4TrIe9VWKps6+s9dnXSn81bR1/uOaLd5SM2ojNupkYLUQEnvgFECHAMXum
RSLelY2aSYMucBdM+FusPryeD512UgykCAHudFmqjjqzUsnNPa6rOvq4BpQYjhopU2ID7wt3pr6k
GB3E2OBkCkQEnnCMEFIFSREVbC4XDZWdwJD2h6KOauUWNa2rd/Pp8no6oqMniN/vi+FYU90PSozm
607aZFIYKigF2wf3fV2/PJnOJ5ZBPyND5efWhajcYHjEgGGGRRRELEinVRtG9CNhXx7L2OzXGoLh
zYSU1vFiGdjy4xzt51UVVt5/J9F2PPU45sdhI7ZoKqh0KAK2z8NpGKjH5Ho9iJlSCrCdbjRbn601
IDKv9uIPgP65mIE3TGXGBflBjbFicVWc8mvXCLcEVQmQYtixP6Z7Ju8xSd0nAOfktx2kr39OC8PF
sGtlYdrPDxCI37/mMXWtwVMQJQkCpf8CKK+Fa9J1wPRd548oROs6cOOQA0SP2vVlCe91ww1axxyi
HxQZ3rFROI37KBVo0SyU7WhNgWpR87Ht3X3extyTH5QYES7yQw/Eugx32iLkf+h7W9q9+Fbjm+sd
1KlEYbcsdDRybQUVFuZ6h4TZOYCkVaumuOBQGysIJeeooKMH0Y6Aa/S/zCldrcBhdUTVYceBhPXo
eDmaLjDWScqgALUW4rux7XfltX/XbABiAHW1Ji3AUmgiJ4hMXqpsRJH/oMq8Vz3NYqCKHIV1tLyK
FTlEMTGir4Mdp+6+/HOJSNzbk5QA4N6cXZW3+zyPBbY/qDO2a3KOpHMuUp6D8LpIltIRQMt7+1GZ
evG8Q3iJtSx750qwPAt9RudgF9vXoHnnHf2ISv7xMxjNITV75TRpcAgBQmud5DIRYyR9OmuCxm20
blumvYwL7pahWynkl5ANrpx5RxnADISyrUC3JFcnm5VW78fk/cHdV0RFP8Qiz0lpw/GqvNWs86wF
MA+sJgGOE5V5GuSjVIU92y+8nNFYuePHiTDv7tL3cGj3OcR/Ztu+WWNLGyqD0TLE5m0ZW5xJWLlZ
aGLSAcGCh42ZITZCwX2bbPQMJ8YteIyk/oa/h/WuL3GZm1p+u6HWDqPUbp98xObc8Z+xvMMPQkzE
fMyU7LAXwDhAy1WCmW1UVlyDpLzAi0uIyuTAWpWVqbRChLtHUClYk8RVdkqCppS+dDnirdBXdEfM
bksmBqROpSQjDQCeNirpXJyf288xbOzYrqsTXFpqAVwQmD8hxoKOnvFqoH/rPX8xPSvtrEvgY1MO
dlFa+031ZB0eVnbLLUDzrpfRfdW57M29hl+IH7FFnQWjV1hAxDVcY0M7P26X0Xbt/nA5YWMeTqKZ
obCEzWkhlHt/8moHMMYwJxaxjPlBISrdHm68A9ux5U3ujCXRfvwIRumlaWyWJ7PAj0BSpl1Jr4e1
8/x1fP8neYsfhBi1lurxvjMNcHtFBRJJJu/kR25nzZZQZxxDPRbE/aDFqDIMFeeFqFNVZtNtqU4M
RIw5DeMaf+/xOKMf+yXQsqwJpiFKdCTw59vBBpu9aQpUG+D2Skv72PAKy6Pmf0CBeZ2TZtKcLzoo
5FfXJPlloUV/hEDXnfsGcFwLDOgwsa+qR6qqVCdhPXmA1L1ipBGlY9RveWZ+9IEN6DAP7CJ3F3N/
Bp3Apu88mzXu6x6qncPOiPcPYMXvi2HeV2aegPBJL0bTLVv6jGwAoyoVpq6b6cT2d7RSnDwslxyq
9MffEwfmQTUaUF9Ek4qD5JytBA5TBLOJJTUrXglqLMb4wSDzpAzg2B2ONUg11m27F5z9SY/p+S8f
uIpYusU70FGncHCgzLPKq3aPlU24N5mEgYgpA9V5PXm8KHvU/xlQYay93okRLBG42rh2lBIE8wL6
uql/wbkpDiHWq04VI27bBux02FLz8hm58S4lfWfl8LO4W1Y4YnFzPgdmD0WaWo0iEGus2navCzmI
gJ06Jx9T+CwF8evwllLNQ26Gk4r5HYFkB24NqTjml4TeWmvlD8a8caVtvbCr56+Jvdt73G3s49r3
+wJvweqA1fO5EIyDCoJwJN/ejsSdxiQHqtyKnzAedSYGpOipD0gJfYoO1wNIVXbt0p2KydHCRLFJ
NCtzJk+HJOit0/Krf/ZXhfel0/aMDUeKeBfLaJmDcRBPlU65DW3RPodNQ1ZfzTtsjfVPEl2apAiK
gchaEJFc+MluFsWnyjAEym740L7oDuavVn7u8TJdo5pzQIfhSYi7U3KegE5G8rW4QI10tbt/bOOx
9IAEoyYPmTo5XzCztNZmp4pcwvIzCw/PH3t/Vmf2qnlAwiCg1VLOdY07XQO6rM48CrnaKFfY0pOP
vPWBZF+oTGLMjTZSSc7JIOLTyWnsbO04FWa13cnygmCfPHN7cEff5eCXMNq005tUrGqcwH4ebE9r
ZPnkGbJD1goddxyjNOaiyKImoOkWpSMMtf6UG7RLCZGq9TQZVWWWfCQ2zwkazfvIkoS0gIj/lJvb
P3iJObKVhpob9BlgFVd3gE5DKLaOvc4BlvFuuee56bduOlavDSkyN5nLUY98gY7zS4j8nvWziegk
2FU4M4KZ42GA65PMI7KYEYruqmmzpY1UyU57Ar7cnxjQJPZ9iR71pIe/h7nPyVVO1fyM3xNst3tk
GcnLYib5EXdX45gVHtJhLlOXtThGDxMucx0TuubdMVNr6nkE3ZpIjhRW+gkJOvKAG25+7J3zZtum
JtcJfJszvWGE3eH2Ye3eUO19BTARqJRxzfOY1zvgk+2bktUyvV5L0MuI/fbWkwcPaNw5WTz7/6hH
SxvSYjzsc5bFZ6H+j/Q+Ra0TodX45Flfywt6wgAxwBGVMf06JMc42pJxmhxFepTCwTmdA8972gMJ
+ePVuqJf6cuqJZc7ec0jyZgOQ54cTscc0gkN14hYQpB0y1r6E08s4eSZ+pzD4ZhhliU0pIgiTQaz
69ZalI2xliqCEzcBhjPZAm4RE3plR7qjhSoh7+2Nv4m/yClMP/FVymLJyPfienP1oNXDw+L/kfZd
y43rSrRfpCrm8AoGZcuWZVv2C2s8gTlnfv1d0L3nmMZwC7fOnnmZqqlSE0Cju9FhrbgnGu8K/IOR
+xJDP2Nm5LJJUqsuW9HH8kcSEVDD+48CeREIqtO+TQmBeO5qyUnM9pFtKU6j3kCnOCSiBJ/ZIBMB
jRNFnF0/Ulx6i9bEe2I4LdEc3p4uvdLmohklHYyhkCsTR9hWRCTedkppIR5ZCVSi/nCC/kUH9aUu
CqOdVW7Ucl7gQjTPvQ0AEdRBORIWywTz5TAxjeQlIcABsZN7e5Cs4Flca9ed8gli641/4o/mLT0u
5uLY+KaDa69r7B7Cwu4wRFa0sZ48TFZu79+0JeoZmK4vnWTcYFn3xTiBQg8xIcVSBa66RedGz8YB
+ApgZfvxvHl++sXFbluq9H6Ty7g7v5G0yKAOXyZaYtuFshld33JG973c7pqPDVciT0cYv+fped7V
1Gjq52c0tGLU/f5OLjVNzFfEOji5C8cBZOAwInbrrHDTkHRfc98Li9cKxBmoqyjorGH7VM1SbaRu
lYiXTLIDE9Ndm+Bps3vZlQXhwqUtdJto8kwWo/PhakqRZslEQBKGBNxUkaVcvTcejtSio55JYVRd
64deqltIsY2SCD+1zXP6xjkaev//ij1mIhgl75RiSuIqFS89bNHGdy41KS1jq3+I1q7RuIgeN/aN
e/IY5c4ywGDKyCFe9rWDsfaiw72i066tT169NXqqSfZ5PqO2akeuCrQl7RJeMSqz3TnlVstJu0XY
wO2tWDQps01gLoAhJQ04UfBRSNLHTrWRLRsQe5ynwvK9/pLC9q6qSaun4Qgp9EF9PG4jgOx1ZH04
vO92XFy4xZTjTENZQIRoqrRyUHGw7WjZwotI68UP+aNluFw+Bs7F05gYr2tw7zQTFw/xuS342xBD
0k572o2iw32oL9qq2SYyvrMsBKnqDchCLUPei5visUitoiyclWkH6X6YnK4nlWvGNihepAIYEHLk
5O0j59oshkWzz2DcqpZmRauOkXgpDBL3m2mykNEdyR8t5XihJWpwTVZ1GbkJgFtobM6nSMSyATOU
eFGLTbZ5sAbfUvZoMaCUHrxq1WLuYC6MXVbrN3Ib5bAGlv8g2+Xa28rnbDOcFQJmywqvddRpUYyU
f8VEe+Hs6aIpmq2UsamDJzayJ0I4OkqOnZsT8GCZnY0E5Z6Hp7Xs22eyGMsaRp3mKVkpwscCsfwI
cuYT3nznBum0yhks2uiwsZUzJ+ikduQv46cpyDEBHk8VdMbO+OlgZJ3fwGvYaOGo3zac318+vy8B
BhOtG63ax1IPAfb+4/jhXsaSgF+YWMkmIMKNuZ4ncjEnian0/6yJxbNtPFEEHVsrgm7JOu7dz1K1
imJtPNjogImskIvMsOgTZ/IYYxNVXqZOVU1PrnMzyTrsAEXpDI5kIpdt/5qeOVq56Btm8hiDE0pe
0aYj5AUHWrn3d8Mnnd+MCxslU46sRUM6k8VcvyyIFLnNIMtGFjJ00J2AIRu0p3PJj5amX7T5qTF3
zUzNYlLlCpp4jHxb6x1FQjN36b40H88x+ILWXO9Hf/GO7hvMjRPR+5l6JvQEfD3KGmBoADiK3gpI
zRzL5mwk56IZTFSjysBE8UYsb391JUezkFE5/yQgHN49/wEUMUfaouGaHRsT0+QUukwTcGx72BAE
UCEo3hX3eePh9cgRtej+ZqIYC6L7VZUnEUQ16Mh0P5qtSWqkkvc9olB3p32i+nZfokzP5c65sRBs
Uh2YgjHh3EqncimrxDU7jJYBQOKcYBwf0HkH531wnLe1ArASNM2DHBuFMtO295wAaolKYK60LDex
n3qRprWjCPTA4x78M8dTbX2GoJzfUoRdJ9nsCiK57y/P/DkOzs00GauTVG1oygN2ISbiCSS7462P
QrlMFf89zdtxxuIEoh7IhTmIQLrBExcdh70THs3KWq2tutgl1v+YEPzSKrb6McVp4SkNJMLuqKIl
lCR8yfYUtuJ5bMhztGs/88/7eiVxNNlkLFBTA/JDrSETQ442TWJdRHIpX3JraxzWPywrPm2eE+cZ
2R9e0x9XNGOKinpU1Dykol/tfBec6ggTQdvtKQP370olzdpCcLVPrOAIKMrk+IvbBLgcnM82nLVP
kqJpgY8vyA45wEg+a0s7VdhuXmh+iw7v3V7GNEXVf05WpXJQvnNpXPXavaMt5pi55lk9/z5fJnJu
X4bNKkATVL7VetTveRaZp9SM4ZLyRqkGkUYmAEapTombAerzelMvityLHq/7+sXZYrgX2LVZRrGV
+0wP1B7+BgBqgYV5pWldbutPg5vOux8hoCf6u6QwjadV0kNStbLHxwZQ3zE49rZ73sjqfacGdJnv
cqKq8PJJhhy3X2cbOBjh4f6e3QaL/1lbRIGxPF4ngh1W7ODIOveIBjLZLdz8pTcd00GrFlIpz/1n
ZlndeocGqvXPzno8P6brFn1jLwGwiACJsJ7Wwumhc0CSnFib16FfD5yn12JvBphf0Tqramjkv1VT
Zgc7dIHZiL5ADYfwpJIsJJguuh6FEaO1u/ZdKI8YOOcmOam6sFszl8psvhDggZZXkGpXgb06JyOx
ih1FMbl/BEtnPBfDnEDb5F1QThAztNanGyEhjQ61HRc8e/FVOZdDQ5rZJqZhowHdiS7HRE+7YmWN
1e0qayc74lF/v7+mxas4F8aY+tJPTLEEXtIF2b/r6ZieY98SUzS8KuS+pCWfMhfEGHYz7Jqs8UXx
IsXb1Rml0imwvBV3DnIp3puLYay36GflkJoTrgmm906n0jqDf2etWw7ZIfShk/iRxS0DL1mZuVDG
kpdK/P82cd88y+t3oBY+GRbPaPJWxljpaRCjOkpwUvt9Y9sqAGRe0Ex4Kt1ARacm9xW+FFXN1sT2
CamtKXWZQTfyFd0sJ3SzbM/k8c0ByAqAPvZ8+GfOJrK9QlGXl1rgYX1eRQCpsNt16x/FjtslybnF
bGNQWDf6qhwhJiarDWbik+1g17Gthu4qIf3WfMVVo10YvGLPYqV8vqGM+UijyddgqbCh5ul4jDEw
i1bQwKS97b+4hU+eEbmBu8yMyNAnCSaqIQ3YLaab7dFADIYXlHXv3+rF8YH5qhj7AQz+VsljuirM
2fmlG38EJ+2SBna7tXIdAXjpbEBbmtoPzoNs7TJngwBO08mv+9+xWOjSNEw9aaoiiarGGM3GD/TO
C2V8R+cR5Dl2DyBZjk9PzxRWgZvpXHowz6Uxq+7iVdYJsSJStK5jhThRcoLKjR72RUQQnHKqeIsq
O1sbYzorrVsB014SL6uWlEf1DcARrRWCQJtjohdrQfNlMcazN6pWNgUs6/W6IsoWpVZUnDgHtWhX
ZothbOVKXjXRsIIMW/9ZvIvgAEhFOxZsPCV4QImLKbf5ehiTmRdhZYSZestaKuvr8ePjtMVQCQh1
Dw4y7i/WPlj/u+WxUKjZJCRR2MFs9padPOZWVRE6iLzngonRyPWvoOdrH3UmshWAApwbDdaGttTu
Ip53kv1C3dv99Sx67ZkUarRnZiTQy6ERI5xWEJH+t4Aqp9VJPHBtnhDGMopFMLVtT10NjJWSWSps
1ev9dSzbw9lCGPtQCrkJuBDYh8IG+tFk52v9ZbWD2+Tp99JjaqZz7PRlEHSNot8Ws3c/ThMpsRj0
KwCngJtu5Yli7EIj5qsgF7Gm132FKbEVus+QFUD94elpxWtt4Vg8lr5OnNRAlIEIfcmnjU7rgpE1
ffaB/bJDt1mEdzkvc7c0OqtpqBjrdLJa19hRe38EXU0MVGEk5L01QpCtu/39GFprxB/A0LRAp8hN
tixv6JdIRtsnqdGCJtGxobSdJtxydHAxgputiNHzoRmkoKw1mD7MiAI0biKFC5ZtvK89i1vXX3wU
zYQxCg8aVqUJfCqM4kl2h/FhBWqG/y30nYlhPGFhKL03AfL9ssLlvfZO8Zzsq1cg4diczVs2El9n
wyh7KFWqGJQ4G1vHq+h6LJ3jEACvWD4q1/RUrP9s+CHpstJ/yWT8IZiUKlAMYHFUHyqJNAHRneSH
X5BnpL5eOSvkaR/jGYe2j6JYhjTd/cRMw/m8zTa0QIT+uBzca9Z9cfTb//YfX2tjfGNa9Z2R4qV5
AfaNePbIjpcMUJYk6CiOUmxkBQC4zImpgx7LKFpKMLnSOh6J8gFXlf5Bcqt3jicSHs+5lbiX7fkM
qPfBil6RJ1Yt4JWnJrpIHdFxMvJgocDChcpd8p3zL2POVeiDLBlRGcdIs+29P6Y2oGQw2nt/gxd7
CuZSmPOU0iSoxxxSwKT3EYB1+aw7B+IgEt8BOpEjbbFRdS6NOc8oKXt5LCHtRt4D3JrLdrsF7yz5
8QOc47y+38U+5Jk4tm0oliZwIKQQByws2/URxl3ck05adBUcxyd0j+jkRIcgyLl+Hx8LlTw646EC
cTIG/jbZ8al8A3bP/Q1fuj/zT2IiokIdVlJ12+8KzSgmH/t4yX7PBTDuoTOHrBao2qC7ExN2SC9k
9vYCXEzh/Wf0poHmvcAk/Gvp8RoieStjHIfS9IPa0c2WyWiZD4lzf+MWg6P5whhfMWCSI05b/D4q
0ybqCwpxZAc8jxwbvpgenMthnEUKRuQyqCEH3QPHCyAaCDi70V8Jlw7Q1F/m4ZWzsCUDPhfImKAx
a/N2KKhA91hbiUDk9f/FxRbfuZ5wyeHqumlKJujo0ObGHFIqDkEihZ2EF/f+CP6snAQ/ONH4YmvE
XAZzUImBefCohAy8Lo5oIIhbAIpFJHXtYt1Yuz+Yfnv6EwIrmrOPVLNZZzGXyxxcAd9btTnkHl0X
Cm+8dxvhs/78t2KY46JjHNEkQcy4Rt0Jx4W+W4R5POO1WGSaL4ex/55kdNogQg7msC/5k0/8XRJg
pICgTroGb6D1XJTkDwCTV4+0z/gXx1YvJl3n8hnPoGleXBTUkOQkeVSQGrlN2nBu2z/4ny+FZDzC
OPzH/+xt4+lqkmP7o9koDRpoImwscGbXtBLy7zSF9Qtapq7UrG9hSlxx7+9Mq3RDdw8EuvtyFp/2
sy1k5ySGqVDkyMQRyiibjcdLcPpNftJ2PYv20mw20ZpbmuRccBZkdgL01yBMWNr1imsAnLbtef2I
5wgdKeS9fniHdysHzR7eQqGOKKfTfRwm292iQQIYFM+rR9pyD1h/XvPCEs07CJL/qyxsg+5kDoJg
tpBHgc3QnnTDoQOhFvrufz6uD+9O4OAVC4RNbphE7eId28JCypqUWkL3e3oZEReCjHWLjrb/jzEG
3vExxmVSG0CdJJBTPHcOZncoVs59pVx6osz3kDErgAMPBii/hOaA1+OncoldjoB/cKBfp8QYjkTS
C7wicUqYfQZYIDbr8nsN9I+Dg4lk7skse88vaYwB6YS2GTPMK172QDr++MhsYAQ65jrF1vEuF2fr
2P5bvQGR4IAH/6VqdwAzk9yG+mojPhg6x8nQj76jbmzvra42ujc1kIRxrpr4x4ZWQ3nnxPGXbNdt
3E+jnss07rApC6m8Aa11bWGW5J0C0/suWifA8X5f+xZbcGbqpzEBiFpVcWvIWBl8p+puP+MdZmem
A2Jw04KdCs4PO6vdK3tpj/GP+7IXOw3nshXs+sxcoWdDasUJC96jLD00pF/RxicbuS+YjM+0Qbsh
nzF00QkYomCosiIiB/H3NjeGktB4Esh0O6R3a3JBb7o9ykS1HgR3Z2EG00SvEy+5sngP54KZrVbM
KF15MT3f4+QiN4UWFVLab+p6h+NFCy7hbO/SUxrjz7qkyjS4FMTv29uqwYA+eAHbSyFJT58kpUEK
AOvuy1m6G3MxzAOnTJtmUuSRivEe8wOOjPf0/oed+1oJs3NFHA8yxkVvKxFRAgtsSm34A/RWmyeU
pzgPAN6+MWopA8h10CMR51Q9ho/PXGDTpXs+3zAmLi6NUB4zHRvWo8Z0PR495FJyZ2NGzhMPgXqx
LXQui/FfQjek2lRAFl7QR1e0LyVIB1XQQm7xpPnFsZKL8cdcGuPL9MqbgNIz4ZyuCB3d03mtXNbO
bnfrbOfiRCx5mrk0xq9NHbgCQCdLtcI+wVyGBDN/z2faF4rkMvpX1s89+BT33BT6UlAwF8y4OEPv
8gqpDAguiXKBI+BGqrydZHGz2qoMQKGLnUQDX+aKNaiSlIbaxYDsgM5s84HYOdeYzZwXmuSn5UB3
04a1uB5fhfXVdCPR8nPinZHrCkF1dd9y/IMp/u+9vj15Zg5AnExfUhN60+g83vGE3k+knzCv6WB4
ElRe/85S3TIaM3FqVIaiXEPc3obC9O4z5/eX4pGZXtyK+bPfl5Ii6EYDegEmkPZDxwxUwfOZiwWO
uQzGeADvIq6SDmvAqPfx2G3Ra7i9UD+CaaD3BxUNhxgw5zjqxTh/LpSxIqMRa3F5Oyf0dVbbyUZm
EolCUmwclI86R7ZeMEhCMQPuK8jiFPFcMGNQ8qYIYrXHjra0PRehF55PKOe8oSng6c+/M/u3b5md
XlaUcqSHA5RxdILQNUTnf+o5my+HMRwrWSxMKcfhBVt044S76s8OwKKcPeO4l5szna0jX6V1nnow
HWrjCNVrHK31gQQrqwqtUgSeq57Ykl0Ml/tiF1PJs7Xd/n8m1tP+oyP75ICKrHshwwYTcefHn2+j
a1mr918crVxsPJhLZAKPSRHGWKio9ejs7m2C6oM7lCPk1vLCRv5zIUzo0QHIbIplCLnSipj7iZam
GC502FAasvXw5LlrjQzAUT5YD+imJPV+dfiV9IQXzXH3V/kezXUryatNFR/yelRhLE8D2a5/Ph4A
ZYEWHfvX/dO8+Zd7y2bMTF1kYAuWcRmu16u8qX+q7zwJPDVlbIrY6GHsUZviHoftyUffCMqznrO5
vxBOLHd7/sy0cpV3ZbMKYUCMinQ+xjN/c2w+x23esoYzAXk1mllPLRQQnCIAfu42FvdGc/zKDahn
JsNTe7WMpFugo7rHj+CX/xQ/xpd8C8ryJ+5oBE/T2CY+9JEGviTiZIAN4SZ2tVmvLQedUXg70Po5
ZwO54phnSizqVYIORewgJmBOn7GTbmpyJKFPwA+hdAAob2NAN3Hnlziqwfb0AVez89oOJ4fQ+Ar4
9cC6rPUnJI8BvnVfCW+O/85tYkc+R22lg9UKS7ThwqaNvH5B/d7mnhy9MvfEMCZiMDQlknUq5uON
c494dlBmDEKnRp0aj/jt1kIiE6lTMKQPBGNYj2vydsh+PAD4anx7Tp4KygXBHfHgGfvbVNPsDiSp
rg06XVtMMnTOKbYXkj8IvXnayLlrt3H3mZw4LYtRyaAV8GHAZEMCBjlbH2y5j8aBkMM7CGZAUAR6
IsrLxUW74TxpZPp1M+lBOCboJKHWBE+akCSuuAYCObID3L4Bjt1iUWdEuYtLoYWkV1v9uQ+2KL6i
fa+7KKqVJEACRqqT2/fBiyMV+rCaLU9ECSMUSxxi5V7RQYAbd0lQBvbs87Yhik1Qu7ccaxOvLG7c
TK3Inbtxg3SeiU4yYPrgytMy7PWqWQpA5vHSODjhBZq74e4vL05n0WiUNo6Njjoe+ypehT85qbYn
DMmka6W3JqAhbHa5SF7KgDw9/+IeLueBylYVgXkVrlYyVSO0oKROgOGNjc2xaRz/rTDGRq0nZepH
ukC7B50m0glcC82xZwpjc4KhHBNJuKUT3PpcW5R4OX182MDtYWiOE/7zUiVs50k3eqOUBHTTrscB
EMvuxbDPazKsX3iRKy+fdWuCmSljkHiGuvJvr3skyUHrCvaBT995B6bdD8eqt1wfyzssxq403lRV
On147KGO7sexP5+2ZwySr9YPjTWsgbfDUQ+OIVOYl06mDtMkRtjMcM2PUHj+lK0XdkaOHj/6kIeJ
RoYcbDrv6AV4RoMM76iWA2EMw8O3GEgXs/Gd17f4v8mkyTpfIRJqdh7Yqqz/5TLNpDDbpRtp6Ge9
L6OXon4yrfwRbF+8wd/FI/mSwYZ1kS8DIEvCShRLePTOnOuzbNtnP8+EcZWRywnNtgMM5fV4DB6P
8caFbUddzl4f9PXBAjE1uP023KTjYhw3E8w8A/VcyyIDJ3dDdbJj4IVchs8xOlCwzxereqFUGveP
iyeReRP6cazlcQqJnxeac2yO939+OSKerYgxrVUlA79JwFaC1gAhcfec2PU6sKWIiMjDAaUgpvUg
G9Vqzq1dzrfMJDMWV+7TVdjIWBmGwRPSTteflpUd9S1gl6yqcJ9eeRNDiyMYxkwi9QEzU6hPY6UI
oYe1IiCowW+dW+t3yUbUs7F512zZ7s6E0YOdCVPCpkoybYWXDXqJXBdTsutHQrONYLzjPaG5p8jY
3HbsM8+LsLJsK0zrh/HwDhASJ7frE82HPz8DCo/XsM5dIGNHMFdTD6oAOwKgVCBBgi4UZJOP2mXd
YLxx8/TL/+Tu6WLA/LWnbExXxb4ATj/saUx6C9xBaHA7IUunoe/6EdHcjx84yh0l6+LN03BuIRvR
xWZbBVKItdrar82fV96sxHJyerYwxq4Y9dACcgkLuzbo+KnJ6QxAwTWKCwWhhPMASeXeBp7OsIFb
sApqeSVC5v6KZjfa/rl9JAeDvPsYxeXiq/F2kLEzYdIPstlCQ+1geyw6ayLKL3GXA9qb0g9TSGGO
YVsMQxQ8Q4HmZoLqiTEvVdhiRL6JZTyuAAuJapR7hqL8BB5r4gDk4enXL47A5RV+CWSsS2sGSSbU
EIh54mL78bkiSEnCKaEje40WQsRbL5TgaUS7GC/mWg5SZotljI1YA39hFCF7n2w/ui1GVBBrdUf6
mOMWSBdfNzNZjK2ZwkiMZCrraH8gZTPh1m8foaq7CKvD2rhPucXuT8xY/PcoGUtTKJWf+mkg4/14
0iI607yze7LpEIJxznDxMfMlie3yyMe2jOICkva0o8RdoXVruwbMmoOyA4DSOS7wH67gfxfGtnqM
jacV2k0cqLq19fHjk1wwwvr+3tsAseCJW+zqm+0j242g5sI0DCLdRwoGXUWgufTd1YV39bhymJgF
dHat5GPo/bKnbQ9omgLNWrFPANaj8LrKlz3C1w4yZqUv+3KMTIiyA4+IT83r5g/P9nOXw1gSc8zS
QItDyBARIhkwWWjboJXY+8r3D+HJ11oYA9Lpfj3pNeS01qu2q9F2uYM/Wz3uf3EHRxb7dOeqwBiM
vjVST6CybPB3frhboHjQJD9BO/6OotHRTjqetvPOijEcxZBIcRhFkHm8td+PFsZxkPcSnI/0Jdn7
F+TzekyTJA9oQoo4ge5yUm92tRkjkiZZMBUZpKP3Bn8hGrUAsbdtTsDOWSU7Xwkuc72ZcphH9RNc
tZQfQ+VsJE8hdeb502VZEwUFlrJfPQfPXgtc7I3//BQKhMdlwhXFBCZNmXloioeoPN4Ub2rlkg3A
A17R4Hlf+Xm7xpgMsy8UMb45z3gz9iTdps82r0FlET50pvQ6Yyw8Rcz8UqMKaH+2Z4w+pi0cdGmV
AxjltkTakgMZnB/hdQfDCPrmgCRPtMS9mR5jgiceZ83L733VAAWmoAqGxp6jWmR6X6QptceKVb50
JBmt0nB5Boxq9l/pyJkY5gwlkB1MCuiUL1Fh15dndMnyWESX44+ZCOb4wrYBSaAJEZVb2b0FCrFD
lYDLcwOUgl/3NWXZTM5kMac4xL4HUvRMxiNAWjc2mn/MGFXR2yg45y5zZTGmvzNCr47NhAaRjUvT
Z+ho7fZGCB6K6BisC5s3k8bdScYJSHHZG5GPnRzX+6u2/kh3q4FkyEOWvLvNUwvGBWjyIKf1iLUF
Jl5TwMJpiPBr5I7ULIaLs+NirP5Ue5PYFViQfCOkPqJ7+qxbjw1YA97R2ApmQk7kv2yzZhIZSx+X
09CAgkm+hK/aCnN7yLk/mZf0LSbcSGfRbH2JYiEzy9wLx5WGPRTW2sf+eHJRW5ge6p/g/+SnIpdf
3DNpjN1PvFWZtgaklc7VPt3gxG9YAQ5MsrV/5Ta9cY7OYAxHnoDRopYhL6YOUwcnGDqm0PuOBiAM
RFH2bc7VXgy/ZwtkzIgCp+apSk4NYrzRj6iWIAHKkUEv0B1raDDmw5j8tFcULKqFzttuYGto70S+
gne9Fp+Ds7UwpkOV8WCR6VpiUjsTuuh43oN3OoylMI0qzT0VCwEKJyhnHcROPaE9zNy82d/HYoiq
KikmiGokSWaRZ+txNJNOruTLdHo1nkqki1v+E5YjhL1KGXhOTbWq6VXqbOHVdKVfrUSkTc0lAfj7
ZL4tx2Cu0ZRJftObWA6Gpqd95nAUjCrQdwX7/vPMrQH6vm7KMhZCSQ6ReHCFY+2W7wFGSzkqsBDF
fxfF3Jd2rEIVOIjyjUj7qlWYOzfJCRFUTbb+TniuMmdYl+90opDX37iQsvoum7lHZabV8lg0sOsI
5o8ASkWbXkgCOz3qGMFo0UshgUO8BW5AduS45b8913fRzNWSsriN0xGik8ZRJuuyshLDVifL/pcn
ydww0RMqqa0gh077TYENnvLEhVGy9rxk6kKK4/uSGGccC4nRTnRJlGPV7qOtbpm6lWnE5panF/zj
d1mMR+4801OBvYDnQxpvJlcnylNQ2p20a1LbeOPs4d/m9rswxhmL9TSmMihLUDF5PZpoUz2rD9MH
DK6PFA7X6HI0g8Wbzaou9PushYfsbRfAjcqjAGI/y+Is6m+3/21RLJZsgZB60kqIAWgAZu0EoNki
5P0JKEHFSYOzzlNEeo/vmBQWQLbz41osWsjD4Po+uii9ra3c5LXAY5mHIcjTRJOxKVI3rLoSiHu0
IHQsPg3yTM+J12K4EFl/30LGfKzUUE8nA0t6PdortGB52w5zwjeWNd7ucVSQBYs1dCVNBRUr6q3X
q35ybcnpWwepjslxNo3KUQ6eCjJGoxUjv278Du9/sreLjhiH8WfM6/5eKJ593z7GXlRSPsZajzW9
qiJ0bz8VRFhj5noAa0K1sTBAu9nofEKuv2OO72IZ0+EnStqNElWOoCOFZ2GWNbb/oDOQd2YcH20y
ZmOqRUXue6oemIKzjbUJysrThazXkYaxhFfOfb4vTWHhXoMsTJOB6ryNtsCP3gQ/bD26wIIDN/G0
4uU6Ft54811U2GGpWsJIR5BDRdB4FZS7A+qeumWLjyYGZ3kbeV8dFRb3ta86pRNjqiiYkxlsFHfB
SWc+oZMXfzjxyEJby/eFMbbDhOVIwe4LYajpkulQBQgIthiRqVvaccsTd/9iKwJjQ8paqbqJXoK6
OjT2aEm7ksBH2/rxEFroSR8oYRxnQ3kymdjDV7IxjkIEj6Z4SDMnV0TSC8+lyRGzkBv6vpWMGRGj
lSn2LeSgQ0jQSPZDQNvThqP3dIP+2a8oAmNFxgrESooOIcBIEawYy/ExUT2elNZqRSRUOAfGiRkV
gTEfQinVQkJvNeR5H+gXAww9AO/Oa9C+bA8YKvn3S2QMid56jV/2uGs2HPXpSNJjv7W4D1eOAbmd
5qzY79el4TUTpIBYZpeOBOWVJiVk9aKu4aSROeS9lO9HBMot2z0TqBtRo61qnJwtn47VJV6R6YjS
G/dJzlH3Wyw5kzNOqoog+KaG6e/qhaPlvG1j7MUKk91TQVdxfA1/BG7/mPH26f6rUrmZ4tn36wEQ
0wwPElYmiRrSPuIZ9sxL+S/UFr5d1luwM5NSBXnj9f3t7YqHAopEAxDhjnHAeVouJLC/y2GMQpDm
SpMbWM3r8dq+foyOSaZi19qVRktSz46lkXewyz2s3vfH/ep03NtWeaJAdBv7f8iyff8WxnZoYd5j
golqRqiRdv073soJAZQqNxSgFvWOkfprVqryglgQIOg6+I5KqgNQp310fjvqUxccub00PMt7G5ec
HWZaBJXQdTjM9DXXiLELC6s2tkpIctd8NzkmWFq+YCoyApKhYkScSUaUeTd4w9DTbEH9w3QnTM7i
D9pAml+mlT2UIekP1ggGHsq99Sd64XiA5YDuSzyTrOhMsR2D5iZ+P7w58NeE31u7fAm/hDDXfNRT
T6laCHFPIKddg8aZm6pcVpIvEdTTzQ4tzADNrKh0HVdkXTA0eLoAXuzRBzzdOwZ0n3fgFPnDcWcL
g7P0CnwJpR81E1oaaTVMHoRe6ZBibW1TCy00D+if2WUg/+aoyrKx/JLGXP44H6Kqj0eYspYCRa2e
lNrirYi3jcyl1uNeFuoRfmx/BFvr0aptSmTOE8OTwoQBmpbJ2gQ0uMtrIRAP3H0cpaZK+7fF+Nop
xud3jWTEYoXfj8EFJtviAzQAzaA8MYs+WJMMQZVwe4Ex/f34V7HSN40+4aUXkOgQPyTvwm/l1G4z
J8YY83O04bWJLWVuFFEGd6SpybogmowKgJHP9L0OhOGjV09OYaqjI6TCtPFjDK+SqBBQyZlC6ZDl
aurkgfYYmpJv52ACfkB6teIxPvy9zXComqbqKrKMYJf7vn60N4rqaiWB4rR+ihKMUGWOkb/dP8uF
CJXW7HVdE0xB0diSrR56o5DXpXQZ4osmaiRsFeu+hNs0EaMtEGFIoiRoimTcqi6zW2yomGWSykpC
dhsQCckWdY4Pv7JOCYp+/sNpK+7PKwucGQcA6PV2QbBSyW0P9eHBeenWz5wruLhgXdQUQwBLs8rO
38W5FKpZW6BzOoBblUtbrXlEByJVE2bFqoBXrijocDkKq7hJCnY5v/GRum2s62RHATGB9lqAi5Dg
1bvDaOsQ2dqDx9nphWuvCmBXNcBDCMw7trnKNyRfaSsJYhWZ5N2mG2qr5fWILuWvVBFX0lQkFeRS
7HFihNufisCkpei9TqKL6cSA7wZ4ZksMq3LvKw9XGuO+m6FL/DKHNPtUfnRv3mG12/2RI6I+ckLl
pVw/Jm5VExQxAiYidcZo5kmpwPzfjBoQLMvM6SQy+UiMyOhRO3eWgun4enpYHQeNdOsXlDx582pL
z3v0bgkGAhUDZ6QynzD6w1Ap3gppyJ308DlsmpCEG2TfdWGdboH3DtrT6dRz3N6S0YNURZZEWBoQ
8zJmNlKFZhqFVLnI1TYyN22vWcIhrq3oXKxN7QCG0lYnUko4J7sQGWGvoT/QVRMjoTSomZkFoY/T
le6J5gWvK6fbS9tyGxDp7Yln1OmmMZfRFEHoiCMV0KVqMMvz+sBTfUE2L0lIzHN8gKo+c7aQI4LN
igd9soqmVDUBMrNdgaDygWK0cbaLJ4O5CJFoZk2yksxL7fgPx8QNd7X14W9WRH9IEtI9gEcV82e8
Vii6OXc2j02MR42S+q2omJdo206O2ZJOsHPvRzOg8Uq9/MslMv4u82NVKQsNGmFLu/6HbPc1idzU
UjXysJMtR7vmNjc3uRD1zdWDZVcTW2UQEpjwy9jZWWCHyX7YK9tQ5QUzCz7hmxwmljVas65FH3L2
2EpnNK2ud80HhdQXAB5ntiWXZBflHI9w82b3zo9+1eySpatIy4YSyl/ZI5iGyx8CbeWpXhNy0rYg
ICErkv7o8C/5KAbWWwRYCVveCXRK1dCJ+Mh9R/ytUKYgmcCwVnRVhq1htmFV16sk7z3zItsyiCyz
QzrY03qy/JfVqdl2ANCqXyLk2lWiq0c/trTMjWPLR75sO52LDxDANiROLr669n7fV7+/L5gpyAJw
qsFdJWhoGPu+VUIz+GkeBN5lKm2tPjR6us0Vk4gdWgyTxNU1zo2+zaR/PxsIlBXAYisKhTCjHzQ7
Gz8EHYynxh4FzHn9/KQYSx1m4K49IHsu64cduiam3U60JgewWDsf6I/3F6wpf13u7x/AWEYN3dhm
UeEDXq+n3667Nyw6YgpgKbEj6SZfH10bo8suMohAp/E3wekRXNgYQP3x8PAg79JHFCeeInTe73ah
C7aeZ+sHr2y7pC2zLWIjmgGz201e4guvgnO5BBYyIFduQPP3awbboBqGacD7U6jy7+cwhb4qVZXn
ofg3uV1H1M206d+L8f+Q9l3NjStNlr8IEfDmtWDoSRlC7gUhtVrw3uPX74Em9muyiGXNznTHvf2g
CCXKpKnMkydJss5P3DsT03RrCa7lUZbcL6Um7zvDQwCVbcKagD2Ot8ttaRpmcPTfCzK8VKa4vn/Y
i2d9sch5Ey4uW6obcjxVECrrhRmpb0rJeKwsJFoM3kDYqUGt8Zig8SVhWehDlmfy3JY6jzOUTTS9
g+AZjdnve9wYF5At1v1YiF0QQyAWResCMJ4YiXa9LD8S6yRXWhmT0k4f6t+nKUGPL5Lcj/d3bwEZ
di2H2r4xLDSPNzqMFD3xHw0SSJIFRDfw3LK1H7b9WwJmi56hnwsG6WptlDsUYTLGqMTaMETvo5CI
uql8h/EaWniqXC9svjcX90LnhI5ryl4+yzNBfb5NrPDRf/QeNmR8y2z1Vf7izv/LvaRcgF8nXlSH
EImHoGChhweYvtLyTsfPnuR2a2sgY3j+vC90gfLiep2UI1SzwBPAoi7DEcKYYboxpjf/9ayNc3jb
gSHy+ztfW323LjFIcbvFFMVHNSVGQR5f7n/HbbRx/RlU/ieoM22oRNwjfRWcnh6kLfd9X8CSGmIE
liRqom6IPGaZXx8o3p34cTKCexagU8s5KevzRuXQfIDZA/Moie3P+MXv5pZTNq/Hgrm+kk05FISK
WRjFkN29hZ/qFns8rCEYJtV+eN3nmyM4zQJmonzWA8qPXkql7bcsaZ02aYOMyNjJrDMOFSTexH7X
WAq5wBqO0/u3tzSePB7TnJvmvZ1H4qKpw7fP9eFMuLkzc/eEGYMrUzGf590NMwxNlTaMs13wVFfy
KSskjbWK1AXkozzhI3X+kjxvyPRo2+nDp7yfaRJNg1kfWGCVvV41ZYc4GUNrUgX7WyFQQU/ozKRS
miDvTw+b2Hx4nZsoj+5zsA1sIFkYlnfhTQzpyMXJCJR4hGeU9HpqUj3psebCcpS1T4TjPMIawRCM
PCvbsED0cS2MsoZ56IOHeBJmHzZzyW5wg59AHKFaGKMBuB3iVRNpDiZWZ/EGX6yRsogiRqLlRcFD
Zyezy6A0/PP7tkaB+HEGcVn3b9ECtOV6kZQpzIGMAAgYiwQQ7lA4grxJjuL+WzvvHpOPuUPof1Bh
upZIWz25rIKCxxmqGNrzxcEgbIRVB9709U/LbDFcdJsXm0kZwMBII1GIp3l58wRQkMNMYBTXLUL+
kH1vIarGFFDne83qm1i2vBeCKeuXSJqejDkEv7zNw0EcRyCYiuJyGCrwZ28jgN8+c1ZmJmZkspSE
cYHot0vk98LUZhAt2pjTDWq02AQjuGQGtvx0//awVISm3Y+apO7lHqIw3eJBNYWZ5BP6sUdl1Abf
yTOSEI86I7ZcjlL+bS1NvJ+OeoTUHITyc0MKFngGL/1mBb6+owis9P0lLpSdrq4rzbwfSkolKfNu
dpa+rYloWpAIA/+AObLcKlmnDmdxFpNSWljyYxeLpIyPXmHWlFRBS/RDuQUVICErdDijP3am/s/s
0NIY/mTpBXppW+kWbm1Kcw2j7GWgKjDCJ16Xq249vOam8fQXtXzQyhP703WrQ2yNxNg8Kidto9uJ
LR8ZUShLdRTKJIlNgNFeKT4kBqbv4HSbAdPsEF6H+/1e2hZkm1uov/P/DZg182pRtqmM1FRQYogu
7RfgS9EXka+qEa9aHnTU/7NY5eKMKeMUBXFiyC0s/W6n9ibIx9ZzIZNJHjebmpuQ6EIMZYpkT+qG
rp4dCokeuuzc5qaikYq3Y/WkxiZDX27Lz1f6Qr/S8yCOw7jBxVVQDvxwVvGGpZHz+d9ZD93HrQRg
WPI8aCTKpo6gkw7VWbT7z83+oAllWFOWWtBt3Dpf1MFYK9g9UH21NtIxDhgjNuFKSIn4533uZtH2
eC9gqu0nsr2w7fc3dPm1+e/46MJfh+aGhM/wAVbhJCelOfIbFL3XIOMzrH6HsS0Adxvv3L5mJeXn
QOPePlMmSA3iNhsjGSf59SdmDZddQKdd3xMqzGkwh1XF6Ir5FMEPw386m4EQEprwHC6YueA5fhhH
KbOuJmVYBkPgVD6W4JODvXKKj2hKPrQv1V6wvjZgT2/I0xOs3P4ooi/1qBK85fe2tnr3CAh2QdIR
f90/2eV8xcXJUtamUSo9DnRsQfAePIvfKiAn3DtGwbEHFDBCAvodOExNiFk1MAGKv3MwJ2rCoKHA
BP6QQ0GLI327wpOheYqIXRprnmQua+vnu3LvLlE2KIp8pUoaLDWuiKUR3mw468lB3rddlR5B5wVg
UzH+AoAMn76zds/rZ/P9/RU2fzLfMfaPZUQY/pV+J9ZSLvWYMiOfIxw/AWEaeFBtxvnO53dn0fQL
UTXCKPN1eJMOGaIvYbdZYdIw2Iwx32kdwotqjGB+9hc38gw883kU2FE5pFSKHxpfrUdYil2YWdNO
tibdsljPokXreyGEUiJDH7usFgz5HP681clLzm1bnXFblp95FzIoxcgw6DUJBG2O2t/Q5DFg3OXX
YIOeIbR++rUBCrUXneG3WHs3//wi9cV7rR9GBpa1y/bKl/wH5Fj/21VROlAFUe0JqY7SKqgbwaY0
s0A8ue5MnPbCuHmLt/vfBtI1yLTJc3F+150bg1TFSf/pUleY8JjM7Po87lrg7HhyX+biZb8QOX/S
xQZWo9QALoINjINHMd13rTVypsIR1tIY948uQnKdpwXShKXxJkrT9urh9VUASeA8VNliRWgL1Hdw
Upg2DMCRhGIQzdoah3LbRp6vnK1dZ5WwlkjzgLsg2yEYRm4exMmZ+fhosVh/FlCR13KpqzIYXuB7
VaCcDSebO4+9jdNuxB0LkCgtb+Z/1vfrMS8ODQCHrORFbg4NrcNcb/o4HVq72Fi16ZyfMInVMAt7
j3lf7f4ISqXtzw8499htE4vu6d8204RfY2XImHPj/SYhPjqM3lsZq3lMBGclK9b9mdNit0by35Ln
n18sOZ8aQR89yDLWB0sCjssRN4Odvh9bVk8y6xTpbFWpg1XZ90MF2Sr0XRkkf2Oy2C/HEBdbRwVp
ldJxeR9HCsJt62AlOmoQOjFB/cPEoyyGgxeSKO8i9F3iSSPu5Mvb4U1z2sP0eHTnUzKZL/xlW/Lv
jOZre3FGGCWLiFeGKEuykhMCbcS7P/0O0f36m7muJcs/w3xUXeVlNFxT6+rarpS8PlHO9RYVz5yo
I3Ju3Eu4kd+Qk0Jw/c0aXr0UDIka+rsNEfnom3YCny+Lqkol5SyrILxWQjKwYDyL0bWEyaMq1iNL
WNz1DspyrnrFlCuIrhsrCGc+AfBd2965IbW1AumPjfmgMF3f953AQqOhIVzKpTx3ZRRdUuO1AoNS
WW/6SkPtTwM8pdgFT35ELKaJZkqkHHdTK50nivNK34A+lV7j/bZzQfrI8gW/vNm04bhcGmWTp8hv
FUnE0pAfeTsoSA+8cWu+JJNhqX9Ma/1SWCkZt/hvBbratetu7cl8zRJAok1ws7C+Z6EN4mqr6S6Y
SNYbuR3TeatBDAfYrfnz/d8g3ZiXdWfZdO+LnLcT189iCsTt4KCbGdpAALm3XdDPMRe15AkuNvnX
3F1oviSVQzdK2GQUNRygalfDE6YzSj0rjFhS+ks583dcyOFzvWmqtFDOU2vq5TH1ttNnkKwMi0Xn
wNo+yj4rme/lGj9bF1IIBBOvP4W/rNBrMQ17uZobExYknN7NOoAs/kf9GR/B+b5Lfw5vIRCLSItY
457NBL1AqHd9Aykj06WxErSz6s1DQjGqxUGVBNNhMOaJALSrsCn1lsJaGe3eylwBAtyUEliB0qzF
WEjcDi4jB+NNBLGs4yM7+MyyY0se6FISZcfkjtONqIWk6RnROpeYGjGcDkYUMFAc4pxqItA2hvVc
upWXUilbZohjqg3loJwjg4yxla74BgnBCVOHH2cySxFlrm9GtnUx5Smr8yxlXcGUBZqKHbl0X00C
Bfr9R7SH6iyLGxWg69YDIqu3xHf93TBM3tvFwC0n2/yZWUddUvnLD6AONaoGjhsSfEBWW+ULatP8
u2Hu9y2KM4guiLZ6NXmgNIPHKWLs9wLK1wCk/t/aqVPuWvQrViNEv4HKH/EZAG9EIIGjGFaxLivL
I7aCCtGj2a5TD7Td44px4EuRwOUHUAfeyR7CXpzJGXg87zMtHPGMUdqB6aefMm8CW5yjm2YsV1LI
kjwvjTbrGlDFwDgBCytolMngjQxbPgUaKjdg2TodXvIn/zFIiOv2rwFqmwyFWqwbX8qjTjlN0djR
apC3A6AvcgLBVK0O8yFys3gFnBkFo9HZb3ti7BXQv+V2sBrR7L6WWIQBSwVPQA5FWZ57SBCFUe/U
shFBMSl22tlfK68gpPkCbcvjy5u8fdvV22/fGdeMpTMlUi8Ov+fjmQxUOyfo7eFlEmiPvaNsm7ls
Pa77r8dHeSLzYNL7l2sJoHC1UsrHpZUWeGAQ0JBvAH8zSDPeSjDknL8m3PAneSOf/2SgyN5OH9vm
sOY2P5r1eP8LlmzL3BmgKTMaC+E8BaYbC9BopICJnfv4ITyLFoqt4y515rf6Y70LVsr7fYHSgi25
Ekgd7phkoZ90HG4Z8K1Cisk/p8EK13xnc266+dw+e8fnrU2Cl9/aL9JwSMI1oFuP0a1w/1OWTl0W
kaMyVFBeAEhPKVgp6aU86AV3VkSzrB1PNwWRGO3fbvcFVl3pb1lt2j8e+aMpZJJx1ctIYJi3pbfh
1SdQOjdihGZTqBV3Fp7rH6nZiEYArsfWOHiCXTxym9Izu/bMWPdCkv1KKGVTkyDVgsSA0KwFXvc5
TnjLf1Clp7Gw8rIiBfckZowSydIb4EomZUanhEMLl1hyZ0k0I9H8+3Saa9GFPXA2egNByb6+v8iF
LiZc64vDpd4Cda7pg9HX3Fn3nXhIiayd9a+KW1Xhg4JuNKHY9tJ7PmlE6X/S3Inbx6i3QmMgIV+Q
Qvwsi4MSVSSCjU/APbuOo30fkjQ7dbrZDRsuaU1RP1fcMZhsTJJJ/qYsoOtS8Ha5BBolME6q0Osp
9ozjrcrCGyL65gRb2U14wDgm0U+mcODPLg8c0SML9Xr7PIVWoC9JF3RRQvfV788vwm+91XmOrwbv
7Oumc8iPxbNsR46mkQRV0KNtdjZy5GZ6YijlbQWIkkuZxKrQIyUQIbcWNs1rtfPnwjLmz0hrZNqs
84EHYiJxyKp2VufMclb+KsJDLgo2z4ltqAACZqvElB7u36bbPNHvV83dNiJ6UniJslp613hZIEvA
fmt/pJ3xqJhbl8UGcftcpIRQXkjh80FVPdE7ly9GSPQ6Jt0XyjBfZWpVxjPHt0QtGEHGbe2Ukklv
dw4yT3TeeWekFdM1XJBG3naF1QW2+hCv0HCgP2ierYyER+u8A3+IouYPGOjEiWUKZ2t7Fe7MXwJk
vagKiiQYGrV6oxy7RMxUbLHkAYxz+jrxCOmj2so8NMtsg4Fx025LGJRAaul8qVRB2ineeajWTQM0
d/fdHrTDZFfHY3qGVjsh8qnimiV3Xsi9hc4R56VmJXmCSbi6d84Vwtek4Uljc4/pA3w8FPn+xb0N
6qhFUj4u64rMw/F65138s3uLjznBSKqMxB+e8xqHc60LGKD5qWQ8PGKA3DNL/s3jepaPflVZwPwZ
NOlRZrj1W6Ph5YA77+SV9xg9ZHvPHklkAyhnylswXQOViCkZ/mpCb8172s11XfSzPP/c34fbOOf6
O+hyi4COujwXOA/N4qu4JLlmi3sztkIrdH4iuynJz441UO7WBVEyaaMRcIIg6j53tpIczJrD3kn+
nJ0wxiDdA+k/ZIl8qs5a3G3H18f1OrG1z8/R+nQRczLizEXzpSngswFh5fyeoKM8aag4r4UzrJO1
0rwOvKlIu/7ZF0g0gE+B29zf7ds2Jqz8Uh61csMv/dobIQ/tKC8+Uh3TuTsFb+lRNuOtvuoPvUC2
iV3j+SavjW3zEWGw37YUiMVqiBNmbaK0zRBFdA8r89pVOgdX6H2D2UvQ8nku9BG22x4wmAGFygCZ
asY74ubFZmDUEbylpqkahP7SlVxodspraW6ouGRKY46go8t2nI5eqKPBiuAWtAqC0CIpqYrEazq1
v00YtVWpRYhciZU+tR9djMyxelJ+PkUrsTt3jZqXxiSVuG3u/V3fP7GUie5iLUdKLuaQaLRi7KUc
kX3pqA6CdtaYpyVnaIgKZmJJ+B9qe1RknOul1uYZZJUqkY+RsVU9WzQH/bHV/jRm2pKiZzDi36aP
5+VdiKTi4rgY+WGKIfJlhyF0xbfjfHwcdrvdugAHZX3KcJlV8zT+PdclaV07PQvzY7x8h1fMmJm0
JR26+hoqYo6H3sijHF/TzQiMx27tSOvejT/Os8EkQMFgFI79LL/mJxThABz9gt3od63JgiwsaxCe
hrIiSah50ichCHmMAozCnRPfbgtwwOx4/1Q0JDCc1ljpiakOx/DdGMy+W9WGc9+U3D7S5kOBC0Hi
HqAJXqe8NIZ2y0Hb9jCiGvEOGXqUQtOPrN4R/6Asn8/zBFic44smA2JVtCGLAqzGtYPOIi6O81bj
zrlw6nDGfJ4xYoBbxBh+vWIgyQE7aYB04GZVnj+MbRu4on4EUsNMo40UPxbcmyqDti1zODO1VdAB
eP5LJr3rO2kyscFjsVXEnRLZk+ExAsGbVAR4CFBiE2C30HWG7C2lb4M8BIGk5757cE4YkWn5BP8M
5O/fDVltAPuaYdjeMTH9E4vhgbaatGRK7TROMiKlKX03DI21Onl2p/D7chCstGrMuhZP92/UrDeX
DoEWR+mVrkV91E2172Z1vhV94YSezjcjC7+kciRl2jlofWeIvHnU0DKpKEioFLVuemzuG7iBX1T7
pTfHVb6G9QZXgWFjk78AWfZnCG/lA7sgW+C6sMxmLlPVa8TjiLnv78LipsN3iMj9yNBpKiKIhEL3
xNT3XaC9NNEOW8VU9XXc7IqcBVK8SXLMq8efmSBBklRY82t9aqpJKEtO9F2rtYW3QySbkSMdhp+o
RtXYY2DPbx6utDRKtcQuxvAnWffddlvqZu1jP5En18mwiU7NQ2Ypnll7pEkskfjoe0QEgkicyJ89
Uh/5u1eT+xtNu2r6c2ZjcxETDH6lxF1t+G49rcqnbs8Lu0/Q1MjKAdp8X9QNFuZXFowl4hwD3WQ0
j0nkBUrHh0nggi+5a3aC5sbgJXW0EGkMEnprPOPCibRtYiUBCrHyrgtPAv+WGhux2fU2D9Z0bqtl
tqZw1pDtY09j2T367UN9IX3tMkkrJjmIYfeUXSSS5rWOLKMmoWpG2jZSNvl2DCIiVhvEMY8j2k+Q
BiDDZ/PEZeaoPRYB42H/C5mnrQGC8P+7ZTRSeQySyeO7KHAtTBxBAQlcdTN3sUa6b39rHoUPMbIa
PND+nk8n52mPdoIjRrGDVGu3fpa/wlOIDpG1Z39raPxBSbl8vX+kN3kzesMo3eGGhk/LGEeKuuFh
IoJgj9/fu5dk1Zrf/VriGLf1xt3S8ijtQa40DPsa8hT90HjvwpxwMtaSV1h9Y7hK7uQ16aWGgArc
quJtXQD/oRl/K/2gdz5JQF7F2ADaGf9+kISsC8JqUVbp8QT8qA5lxqeBy5v6Vrbr1fQqPoQm/9Zb
qeV5aM/hGRZkyUEIFxIp94/Sg5E2QR64WrVWS3OsUbvPxo8pNAOfoQ/L2y3PjwZkljQo7bV1aIVG
65QR213KjpSaYmrJz9UxCM3UsPtjQjJLC041b2nRarLzhiSIA1iPiUWdnF9G4DYwBO03hXBhodpR
rVIjRyyiNKtJrWyOl7aR/9n7Zil2ZpNFm1SPV6KH1B+POdAewxPdRPq/J4xXqQQImQRXRO2B0qld
lmSQP64UUgLCr0Ykz4lgmjGzfZpOMs2y5hfa/C8qa/RauynwcZ3GwE251PHrF0ysTb3A6vhHMdxF
qgz3a4YYiCW+lwXxOYvX0IjxwrjSrI+gIpCpMPhgSKfAbbXnVjcNfS1Ee30gem6Nj8BmjmNtCXlo
ybEzbsTeJ2olMtTqJrf8XxsB4iKkZzDDgjbEcTEJydTgGwo0/acApzTkXQK/YnZ0XTd1Yit3wHwI
i8ZICC0aNAQdPC/qEoY8ybQ/rBW98XkVHgAhruZEFmd6azQX2p+K+Z1/KZv7m73oEy/lUdoc1pqM
cj3ktVsLQ5jO2UNsN3ttnR9UK/is1tJx2mISd52hep8gLdB++ZhlxzryJR3TMGprJitBepNOblZ+
1YppUocu1z2j3BI+apUtAFnmbzXjmMZ7/5vbSgXjkBfDzkuplDEPAyUaqg5SA8l03j4OwZ92VZtA
gMxu7k0iu2wzIsc62mpoP6hEJWNIFPPoHvV1BSCM+zy+on32/oEsWVddNBRg3nDxbjLpRhE3Rqp5
gRsWq6A5V+0uE981aRcMOWHt+rw+2rnPRkXTZEwQV2iuoDjziymR+NC1ehvDorfjAWl1TD9A+4im
mAIjllg05tArXZBkGUUCms3ZqNKykmIudPMWxKzyH18jkmgXQ00MPJXVBz43w9rm8p+m/Fvu08gK
uMhU8firVgkKT/f3eX6vUWsXedQrgInWeJALUCmiuuHLMvTFyDWalZqsBf6x91YRq1a/8IzAGc6o
FJTpURehTNkgRZKUjFLkds2Wk8xGsmJ7DB706fv+ahaiaAlJNRmXBpEASEav/aQot7reKFzixi1m
jA0hQepJbjfhoZLWoQg6JDmy7ku8SXbhJCXMZEfiWtBV8PRRz9KqjkYva43EzY/AIFji39+JnYhP
iWEZ5/6LBUNbOLAredRWhkKHdq4B8kTz1GxHZ3y6v6Dl3z8TUwoqeIzoSn+ZIQRoZPx+eSRd/apo
x2zaRtnnfSm/HpS6dxIKh9gx/Zecbv6Mi2hCSNNKrMsodV9qO6/QKjRzDjb7bg/czh6PXMz9xqQE
+yEj+SbL7OZFmKmI1ve/YnYi9z6COrugkDO/a/ERcithIs5ActaEv4XdlAELArMiIkXQN1JBS4+p
lkJfl7ErDHDc0yYME9KX6P///14InAY4TiEIV5GnLHiVeUkx5lhI1aUvGt/ojlBVhX1fyE15AFf9
Ssq8nRdn1lZyhVmgQYoYO9aelemnnh6j8pj5Z6HGS20T9QyvvBTzXUmk9Bk0y3IgNyHGnBqnrttK
ey9En336lgiHMX+TplU9BKRmlEEWjAgiXBlGhBeRh5DF62VWeWh0WRynbq+QtkGrbfw0Du9V4wwi
0snBI+s9fnNHYBAhyAC6BMUvnda4ThOTMlfzzA3HyBSGpDBjfyVLemgmsci4KDeGmJJFmXsZw88G
IYozV6g1K+oMEvBOWner0Buslv9z/8LcqBeEIYgGxFNHtwE83vVG5pk21lrYZi4aQQy/++qq+vu+
hJukszGLQNpfhOcCjJTGPhRCEnWC0GUuZpIlAWZZdAAAemakOP6DuNtxjKtxG5aCABYYfFHHH9BO
0r5bKsoojBO5cGO8/ZE9wQweZKfIXxXoxsnswWP4c3+Ft3kqSiJlQVB0V4eYkwp3Vwy7L9AbrToz
NP9GTkem0TaB6Phem/EfK2dp+8LpzUk/VUEpUAeH8PzzC23PQy+MIz8sXbxurA9j53HEc4gvWp/N
yogsJmb2Ru2wULAzgzAPflQRaDUIVC4WK08o3dL20ScCpoIKHLQBEd6Vcxg697eVJYzSAyXixKzT
+tIF4mdEk81aNYireyzc3HzDrxwMtSbKlESpgRTjLKYNvxPVem5Rsh5H63+3Fsr4+2GOUQ0DhMir
nBgYKOcogTnFpPg7MBLUt8HOvB5dEFRV02GwxNmUXdwJxIngVODVEtdf/dBRlP8w6mO7+QSfc0+S
jnUFbwJziAOBrQZyJtAtI1y+Fqc2Qd0UclW5zQzb3oWfZe5gvvermpFn3wKVFwtLdetwZokoYCH7
jEASeMdriUodx2Lut5WbGQdFXXVvnDijS9LH0tsa9R84cVYa6fY5QImk9jTSCiVG7blypfwgcBZQ
W0H9KttF6kR/CpHI3SlHGTMVSzNzNYkIXGyi1COYCmu757XRl/Vy7VQ0VGha55XGULmV46+TXcI6
zSVluPz9lDvgPbmoMWaucnMb89/Qw1okDo+xVCcNGUEgidHTbma5pQHLmDw33FPyd2JG67PC3Vsj
ZU27MJ3wvG4q9wDf7h/a1iowojgwzQL8cIPC0Mwl93R5nXSqfMLXgS7lal25ZbiBbqKxz9FLoHne
hxkR/aCBK/K+LbiN0XCbNOChDUTwyITSCZumjwcU/NPaFfwncLAmekY0YTt5ZtOvo/5xAqqGIXHB
lKLiiicQeqqh+797cGETEMOPbRh7tTtUb3FCRDd5VZCSTDe9SKKjTrRDtut7Mm11R0Ki6L70hXhG
5UH7jhUD/4/q87W+8nwnRYlh1G7RvkWt2Vlq95wWRJcZchbuLsgv8YCdoTEgzKflBG2qC3nauFH0
NElrzfWrA4xBT4KBUZ35rZNTV1TFYxIdhQYSvTf8sciJlC2H3LnL2y1yMF8c+dAcfxu65wOApjr5
3IrIvmDoH9gdVv4JpIb203P1dwdMOMCfzP7D2RPefo6CBzWwdjr4B6932J/CqOsrvYGn7L7j3Vdv
d1aFUSGOgcgHRReQUnFbMbDBhL/zrR0rW7IU/2A7/smndn4qMd7W69XGBZI2AEWTk5Z2tg932vCD
m7VOMENnMnZxs1GmtRiQHvl+zpKP+k/yVsUMEzb7G3ovFKCF52SZNpMKX++FUBdqxxVj61Yqpot7
BsrtaSGzpNw0gSGoVaFHoFHWdIxvoPFBVZ9KXsvNYqaKCGtOfEkq0NQYHalTOxJMbY0pgoDY+pMt
96uys6SaKOgv6T51tHzou0jeta2ZB+/3de0GamLMURm8Pnou0EsPYorr5SN5Fuo5poTj/feRmIfR
RioOvNPW15wTPB8wa/A1JO+fykowXfP4+vnNkH8bDlzLp4x3msR5LPj84NYEEMgeSYMPVAJmAMKE
+XWhfc52BagonxMT0QFD+C909/rsr4TT4SkyGVGrpeLgVgJRnzzOHlddZUt/YktbJxgj5q8CmYzg
2Sv3k2j1uS1IpyQiKb/WMquPd3G5aVejYBX1t2cJnC1jsFZue9N3LE7m/Y26aZ6YD2rO2GNYBQI1
tA5fH1Ssd7GPruTJBSWquXNwO9bduQRlHTo+/2DgAG+5gvlndOzPx7lPul0XK6Ab2x2LIfDWOuM7
NHGemSGDpv/3Oy9cg1B6UtgbxuQiipJ0p1lLgZmZTK9+64GuxVBqmdc56CpGiMmKQ3caS9JHJMqI
YerGSyOy0uUL6glxBuwhcsW6AsLz692tWyFExjjg3Zkkj7OfQBd6+vpAt8DH6WuzedqQBq2MHLPe
+Btc0zdwJhQHDgPWGN9wLdfI0kEtBW9w05dsL73K6Lma1k8JmYdPDaQ0G6iB/22gN/sRBQrLLhk+
cCG2AMrp4gOoAHESAFQSWnyAX34LzS4LSCPv41YmYvYeoxmsbjaJz4ov5lXdWzVldFLJaNDxaAxu
MxxHBVF/Ulu5sU4FVs+mNF+Te5Io8yIqkyyHtTK4TgrOdutjNAentSdrAopu7mHco/bxJZo1SUGm
URHRQvsovzMRAxBW9eMGdD5r8MVW/5ZsLjSHM+Qh00t8Czx6QmJ7Wqcm/q2sjPiObynoA/Pwl2Hk
Fq820GxwbyLqrEjZXF8xLvRzkRc4XDEi/HGC54ePDfenAVuhSorPT0kzc9M7eUeJJCselFPMQbm3
8LJ53SJqBACBo5vkF3t5sW7Fx+SlSfdHF+LHBNQ6ITnHW9C1/pW/V0+b5HmVTSDjFb/k4/f6B0x7
LCTF7SMIHwCIG7wuDw+sU9dNALVV7okJPkA0u+pVQ3dF3oaMmPnXg99ctQsp9D5zSSR7aTq6mC57
OoS7L8kpjydUOUPyVOxWq9XRBtp+u/2sN0cXCOiAzPQ0LJr1pQuP45Twnkc3BZZ7fdoA2BRaVRej
G062V2t2IhiMgElZ8gCXIiibJYzRgOp6ProzccoBBZmc7DCM++0AWvLTuTycEUZZmWA+DWQD4nUP
pDxnaYeBcCvw8thuLhA32M7ktcbD+hl4bDs7Apbt/mTmt3Xfac4HSx/J5ZdSxq2qvVwNqnJ067Q3
ByUhkgQdj1e+oFlKjHzHyOqXXrJskoQmFvDqYzLQb0n64q7L3Fx2T6FsfQqwjPIYTR+FbIepzrht
i3LQZA9nBXIUiafOIPKmKUpnnSpQ4ZgT2jrid14FLKb5ub+HSxcKcAnEHmgEw0ge6lorTT5yoxaP
rtfjLWYAH5A3jNhmST//iTB46kVd99i1ZNYcI333xF3Du5Lwdn8Vi/v1n1VghtG1WiBdVxetHI2u
Fnck8DHKZCBC/OoXrNoray1UmNa1im/Aj40uhtXgwZxBA7N8ImUcbO6viCWIekMVnlR0owFB2Nme
KEpltqrYkw71hvuCFp8I8+A5Q4PxVEQ6aQykSIeZlTieAtx/6BJDKz7BZM7TE0w4encepMeM7D/t
3HqeW4cTk6HEv1E4rcWX8ueduNCpXht6scyqEQ4s2qfzaxDTi3n75DwU6448ge0XI7/eO/v9UxbJ
J08sJs3o0l5ffgGlbS1YIHM+wRd0cWsJCbDC/lGJGHWIZSEAhkuYvIfmT2qZdRGpfjRgm+sYOJHA
Uv2XQmChMJe0GZWb/wihVjKiW+a/VK0dfEvPM6LHH/evC2sZlM3V+ggKrmMZzWyZjL+Km/jOfRH/
jxvxbxWUQy+UVNTqBDLCaI2BPL8M3hh986SglOI+9Q9/ZNIjvOns3joioJuvZcuM55YWOk/XA4RP
A6vSb9r54loK3VC2mj/iUjThqs4Uxyv1TWmwuKZvIdQInxQgtfDuQ7JKpzMHGN+XqUrTTa5EqmCl
fobxrv7gH0rwMwSrEj1UD/nX/f29RYhRIqn9TeJIlloRItttA9o5zHDefHWFtYkPxN6Llm9WW+2z
MNe6fV/wkr9GkIjZk3CfqNRSvoYXqqiR8npyU0DTxsyWAfWI2idkPz7iiJGTWwzHIUj5P5x9147j
yLLtFyVAb16TTl6lUqncC1GW3iQ9+fVnsQ7u3RKbELEPMNPd6OmeYLrIyIgVa6HrB8sIMcZbtxJW
aZYlpTggHAcfQY3Eh2B4q3eoxdjehSa1kQJbsvTQHEcw9WXXRieHPO1ZyspWGC5an9I6Ptd8buYi
5V5JeNLFfJMwZcF9z9R38KxExU9B3gky83+LfbVP0YXZpTpzh0tTG71C08YCKFyVQC7wyxt68hA8
8JkhJa/uko7RXJx4bXhyFWaqK6t6CsOCd2qJR+WfPHPi7rSEbpmd06sBTm7CIm7AkpiPdvSHYMML
NI7euOzNF51ikywxI88+mK9HNdk2rZBGodZow2WIbD22GehPuygzE/ElAFUvt6trS1SXoIz/um0V
YDaUzJCjg/LlFCvM6jqt64o0F24QLkTO0cO5dB7+QtPbrTnaABsIuDThcKY4q0H3SRI1YYvzIO3B
GFXt9raKHhXXfHzsHneg8T4YAorhOPXf94/9vxvl1vLkUnJlXnUjDpZFxtaoHNrgxtgGlWeEEQTk
G2HByyyZm9xQld6VmS7AnJI4Vem4BLwbhREPaxItOe+ZR+Ht0CaeVI1cEgSjra3XmqMGa4LSI7cp
dsgsRVtQzG4jQ4Uwy0sNYsg3wwIdmAWNyJS6Ryi1gGHp3K6WWoL/aU7GNXKz0hM3mxWez4p6/KjR
t6OxUQf9Ma5Omh7XP+nq6yWl4EE+bMoK3BwXl/qrDwjhUrSVei/3V35+X///PTetbA2RVCpRhS/J
+5ekOjJ1obg9c5PdDHXa46H6Qxfx0TjUkT8VmkOx/fTzGL5YLuhhfWtFHlbbpQrhTMbl1ujE8Q2V
xg1g/cR+pmi7H2nXfPNJXK3XoP90LM7e5JszsrNLCaaZdPat3YkjhEZrmAgZ7LaGXFOzM9/3n835
KTo9ZRtIf8jWS4ykfko5+w1XOK35seIOYt6lXT+T8bn9kImPjDQ3zwsdH9I7Zgh6S7wXQMyPTI8H
rtzHB9X40s5v2doSzMvvCUpi2wWHMuOkbz9gcs1mui+QKMYH5Ka7dx0ZHJfuSjq62351fwP/I0Ay
OUvKxHcVRZn5SQ5LINRkH3txh1QxdVobOb0HuMuzB2HG+yb/hVneHl9l4r8EvWYZ2qPbC1k9vw4B
qiUCyJZHR11tffPxR7VAjL9xqUD5ywbSx6eF2V38gIlT04iapH2ED9Aur/2vYEA+kB9V2hIHL0Jl
9/UiHcEYdjigE57679jnSx8wLt+dq2raNhIn/+9Uj20j+32zGzJ6PKZmYmCD7ZwHPAZBWn8QrTMI
YrdLGlAL98c/jAq9JicNwZL7aFJ1262WX3iFgiXGCNnCY2qmPnCzkdVJ3gJYu1yNPUz1s0jFowx3
DTUz3wCYNnHQM7Tm1s7LG2Q9D+XxfGJLHRtLKz0tFNeg+0wSH0MVQFSbQGBjvDDeFeMpoBCEcPLV
A1GNF9CUnfHw3598Z2mvj57izkqrE5cWpQnzijEo2e5b64hMGm4ppBMfR6Edzg4eNgZW+PS9JN82
U227nffxu66C5l5u0yz4uyKZNc56a72/V086bcZs5x4TEJqPDojGk93uLZOtA94pFHOAWXC+F1zM
0nUyrU1VbRurnoQ9kIMKqrFfbclA4EB/Ko8+WClAGTvMwupbs/QFyzNPh9tZmDg3reZatcjiFikJ
kNUkHDKNpu6ZiR4ZcVxStVzpsePzx0J+iNNtkhd0wdWNmb97yz9xdaGm150+ehpmJYAn7CXriFtj
/WDxGwSjiE4WSUMWt/zEuYnlSIuXwyRwPTIEdtc+bq1mLD8iu/AItORul5jwa1CerF++T+K38rhE
MD/rYFROF5GnhM67NPkE9MMlLBGx6eU+MxUj196SIDdc5iT8wuNwBomBFb4yNQkFmRdoRRVihfuT
BHpiAyJsFl2rA2Chrv1FD0ignEc+kQUPPnus/2N2CvEVYtB8SVLSXmpXONQRdyG8uFT7+2t5/mfz
XBmZ+M5MlfW40bGSMu1PzddYFedwWwnGZ4q2TtwU+JffPhVYX8iaOoeDYKLGCml2FCUEu3jevYjA
5XLrBsv/U0B/Rli/1PZbeJBHveeVeQLuX9iTndIvTc9f78y9T59EkFofl2GYYlmk/fa1RqqTGfZj
tH/UnoLWcHxkYk5r36624iNKKqPSOlSd09N42a80qMc01iKSd/4mAkfoCGhH69ZU2YG5KQt0DbNJ
kC1Rx2sAmRIXV65qDQcg0tDVYRXgm09R2Nl6nyu22D7277HQOIHTFXXkIkHD6sQbDUwoG7VCaavm
YjOsqnXtkgLkt8lBgAB6yqmxed/9zCDDby1O3E+vyFo0+LDYGpwjH7ej7Pbe5g/wBL7JFs7EX8Lw
dtFvrU2OPUsbvg39tL+YRKDRTxgaoSVtT8SEF7g/sHGm/rGEGiFczJg3mSLf+AZcPk0HS65vBIyi
39VccCwzCFgMBt5rBIdCRn7KRxCU6PbrBxQJwXcx9tS/v3sr9LAP9KU/ajU9GKchte+PasaZATmv
jdTTgCwKSGXcXto6ajxdWHkDlqu2WqDXPo+Pw0oxSxtY1GwN3efQaulvaCw57L/cyHRCgWrGsRg7
alErubUcskJtfHRzX54BVknNI+LhaAv9pBQ9cfq2ND5L5xhYJWgv5VVslvvjemeB/CswLz2tnEtm
K6vG2Wwa58Dsc2Xgn01mnznK0R69qUvwi3Ej3fvayTw1guALAcPXIiFo5SklSEnsQs9Y4gKbeYah
yeBqWiYn1o3wTiE1DIX1pm+tXFVoVx3KCki3xKNq9SVIOLj4goWNMOcpJFCdKX9txsjR3y4HL5VM
L1psBGFTn5iE/oqvmI4iUmMl4Bdskcaqslfn1UcECZP7tueO1rXpyZCVKhziXPaHC9+f0y1jFz2w
o9ZfOF6zAwQUDPBcKFQhqXs7QIHlSZ6I6XDxXM+o9COkP6ws3BIxQTuktjCkf/OrYFATdIHXwFuE
3OVkNgW3LIo6BhTLi1fKc67gtlGBxxJ+SziOgiFWqBapH/5FqN7anExjo/t64yXIsvK7Dk20+UpV
jYAY9bYQaY/a2AtTT/cXThjP6PRUXA9znPOrkF93Q1TlMphMd2SbrwnFQSZ4bjyqxicKSi8azqJL
yR75m8L5P+CwgL3UFEFHkzgnKNMyO9+mcSPGfHNRX3C7lLTMbCaZkr5vLm6yRoR0f7QzG+jKnDot
uUvxIEMdFuYkQyV2n5qseGXHylsossxsnRszkxCsLhLCvI6DmQ14u2Tq9hS8z6R88HzHrRbIO+bc
DWBG0O4F5R9aUP+eM9cr2FRKqGVVewHXVfwgydFeazNGfbeXrZoVZN2GCU+ldAQT1q4DXRl36WId
z8JkE+GkSBxqgmP/8LRpMwkUPm9cHQPmnLx4qz8J/ykFRh5suZTyzAQDZMCv/e6Nw2R0ppzvWXrK
ZSNKnU7fx+5z0h8roNDkgpY/kV5RNd1ondH1+8x9lPC39dhSEI1g2eRT/w4eAaWz/cFMMqNkRqA5
cerUOW3Pw0ZE+ar6DhmtNilnsOrFj78U+SttH5XaENu1XJZG4u4UEDGr62DDwgaEI5XBoS+9393f
bfzM2bqZlsn9CJCvAv0uTEvQmVzoyLnT+QbZJC/CY/bJPsWWJp8LJmccMUyqMm5jHb19fyimq83Q
dNCDCQuUTKR8O5xL3iB2LR2jfmxEy/xN3a21wBK1nGYPKVq8X7olKNDMLXvzAZNwDhWNPhbTAPWU
1pR6mvz2/i+KmUnj1MrCMZvpLwCvAvhz0XatI+iaprlFLq+EClfeRWC2TPNdY+Y70bTDY2MXNliR
11vNN3x72CYX1x5i5GpEw7UTvKXP6ntnFDEFDwZZuDfmYsCbr5rcUnHekYbv8VWqa7/KLt0DzDqC
Won1SrYyLYNt7TtGflnw5DO+DZw60B+BFwVO+q/we7XyiZIrhPVxd0kHBaeCM1KIpqXI0DA0Boav
9/fZzM4WodAAcCX05xBMT24NwL20OGtZd1ErEjw3eKhTSenchQM0U8fQRF4DRd+oH8mDr//2cpL1
zBdcDUh1FXyyBS/ZsWvqnW+CqilvaKFeBsCwUYB0EeEmZiCifN4acasaUn9Wik1ZgkyuIKvct3jR
vj8DMy9DgBIUHbAVnDV0uEwOd5OEAfwhcK3JM/iz7PfWejW9zwgSsStUWFam4jDPEN4ajib9Fr+z
kCP8h98XbVE39ifxSah5fB8NancJ0UnX2UWyk+Scnpj/I4CLA8XS7KHF0x+Ms8RgzPGWBH7m9jl4
RqDnhecpftYnSUqBNaCSLPCcKoAyRrHDbUdtavs4UO6oHNtd8FCuw81qYdpn7tYbq5Npr9oBrWIC
QDDbyo5R0afRgUEv9ghpwMT5qeiutXdfqgHIZbvedPvLfy3S+jfvV8OezDvmAuGpNL5XcfXw0INS
G7P7EKBOQ8/m/cHO+FIRhW8J2F200wPIe7v9+4wjitdziM3QfyYj0d49p8PTkKx6fa1qS4dt5hKH
NQ3sDpqE/qhpTUdBqJCWHT9c/MQQX+uPCO0WyL08UMX8enk5NBbaY0Gd+HMuIox0YV3nkg431ice
RfUJ01oV1iu2BzMl/KaIxh+quwPtRYMhlAGxS7RSfUN48tnBt/7rqZawjwEXwaESJXVciivvqRat
CtakDm+ncCXwG0+hgrZTpYZmguFnC++YmQyzdmNtkn+Mo0iJ8qoH4ke12d7nqeb9oha99fE+jN2d
Jx+HZuVVtOcWhjkTHqDnQsVrCAI+Mjjnb4eps7wmWoFHTSXumk9J/y26J11dMDIDlcabYUwLjJTY
kDKaxL8M71C+0nE7iPS5N1pLfg2/ld9ux9sqinYyxJ7fB7sxQZK9AzX2B2/vnxwUdAYj/8AtzXaN
tXsDIH5jObud9dGveUvyzXL9Mhi7t83m97TkSsfvmYSvkqSqPKImPETUKadPW4IyvpL5EWrJniEH
EK73/CF/Dhf2+AzWBOxfV3Ymy16goZVTAwG+a39UPmKTGexC1cdq9eU4Frp2QVZJjDOisnbptpjx
JNeWp00YatpwbZjBcpyfwMipM1OP0PZRdaDeZQt5iJni8M0wp8qpjS7WAAViOgWHIfwK6Ke9/X7e
l+hsi591Z/NB1vKCp5x7xkqA6qqjsA223PRlF0tVSYYGA8yQAEuh4KQguHa0HbfG87lE/OXalaW9
JiY7krX68D3qw0FnamknzdxON58x2fmNG7q93+IzErQ7gjr4UGHQwmZ4taQjuTSf6LXs0OgHFtb1
mUdLnbww9+PtN93JMhi9ZbBHg9FxevIkt8wwCzh5ffZThodSe7zvJv9hDMcFATA0HhcCurPBXTi5
fodwQGGyK7sLcCXvzVo0h530rG2A9VZQjY9NVBecworWECpTncsZNRTd/O3p+QxyNfLQoNkRVOZ2
j6TC0imeH/p/vmy83q48OJ7AjEu6qrsEKlduI0/WDrIWn++Pf8Z/gtQDrJxo5EUX4LSCA/0MWRrE
EAkaf4y79Oo3G2xJWt+38o9GCWYZ3G3QSAVvHkCp00x1EAddkmkuEqviqEzPv/bGa/FqviLBijaT
xOBRk2vfAsOycgou9n57vpQPxpLTGGdsspluvmKy1ixSk7AICboH8pMv74mybZdQ9nPzeT3QyaLF
AY+aH8h1kDjIaKT2eKH3tKjRdyou3Lkzlm427vjfr7ZH1eqVyOcFtocrvBHSqA/QI/8tPaG10SSV
LjDrz0wdSgACMIsIJXANTt6ASipqDaub7tIo8qrlnjn9k1MG6/42md3xV0Ym4aHXo0elZjiLfuif
mQZKDXEpJlwyMdkCodCRgXfr7vL8Kmz2toiursx5DBy8sExmWm8CDvLqV1/HKH8tJQdnffr1JE42
hyiXchP+Ga976BG863A5x9z+w5PtkjUaGRURKutngDPvT+zsXrma2Mle4SrSgV0KrsTLfirXVLsX
PrBDPzH/D2ZkEBOBGAadglNn0pWgX2rErrvkuWdo1acn2k1+LpE4uW9n7qmIaO8/hia3UjJEYMER
+u6i8aWVpOi1l92CYn4zmqLt3gdcOAqQowyFXzFUjRy8iU2D4qIrSzZTu7UnSM96lyxsrrmY5Pqr
JmdElAF61zmckQEV6yeh1CLbjwuAeyqARn2fRae+kSBgpokL8MiZTAmmAzUr9AqiP1OenJukLEJX
Jmj+L/Pq1AqBxdipH57lVNhy+lLN4i8VMvGif9S7aG2B5h68wq3j6VKCnA1Dgt0tgXANTKWgqQ48
Oi2jdTF8SxWaBjfxSwWuGBDmdL9KYgwieCuX0sRzQe5IazJWP0dQ9bgcVw5Qlht9SAr0erPfxHt1
ecmMRStr9qH4oUp22Ik0y9HRrr8ubL5/wSyoTYKCbiyJaggZJnZ9X2g4t/E44Hg4I0OSf08OOU0e
3Bf/9N+bAgkpsp6KNpZ4p5XQtO8aLxWS4WLyLzxohT6dGsiGlJYv9eq+qZk4D/EPp6AvDM2IqjwZ
lBgpQ+GmqESF66o2OrMEKKzrafy49C7939042T/AvqOzVQaHBl6NExdcR6VURTmebLrbDvueISlg
eU38nvWD/ADiyeTFBe7zM+xFgHVAuq2HRhUM/LarBe8r5qMYiW+AbQzfHVrZaMFWGThJmEHsTEFD
6Cotm9Izh4ykB9HtO82IfBwdIxN92f8QBLUqadpn3kPZRLL+IAZKpbxV2NEHpnSdaGYg2P7oU676
ULQke+c5tfiuRU/fe77nXtJWr2sKVhtPo1wi1mjeEfLyV1W8Eh4PGOXUTAU3Cg05IcVIGstpYEkj
pMho0HTg+OERhoKokAWKGUda+usDowGlDrHIoRzvem5I0X7c4/Ty4jdTEgGMU6RHLkaJhHKvN5qU
UNXVyie5SEZNTU4KUsr8SndcXhhCa5TvOvJoll13DSQoI8UfRJqLrcBBsjGTd71aEM/w2hps8GGP
n5HLK8OSSn6qSrQBYOk7hWwgODviRgJ/S6Gi8KD7QSKC6FhHeoonudYbXN4BW9STUgOveRmSI0TC
+s88KpOfQu7Q9MOqrHwPJFAlyy3X/MYiuGKo4usBgiKhLEAAIY8VRxb4GSrnpI4we0jiE5qWpbIP
QjX9kHnEvSb4MpB88wmEkokSVAnUD8oqsZEuVgpTV4veo5xY+xqNuMRlFNww6I1RCrTTGmkgFL0R
DpVSbXu8Lojhl5osWm3b9Ae3BgkbKlocyOEJOQtugmasIcm/fYXJlenlcXCUstB74LUh2UetxJwo
kzXb72S3w4y+dIPmbpBFjVPQgCnAYGcMTUBoRvWC31zbD7Fc1abeAvpmhzKEUKQALBRgLyNrr9FD
CF37uhtQLgvEdSrwHrKaiZ+/tTEnpI6UsewDvxSBuYgZGJ3VLNQAkYlCHnCIPFDegqRuUIiqtQEP
Uln2VaNAZ5tMC3n841kRhMj36BJEGfygHJ7aoq5U2g0qaaiSETdG/T4E+4begzSUCkJTXHSlLTZV
RED/BQUsrTAr1uJPKC332QApW9CgI9yqrbP3Jmvw0Au17sLqfohNrZX7yGgz/4EkvuRofBv/ih7S
s1mdaqLBF1oHZSso2BGbiIr72ARcytPW86ETo/uq+KQk+La8AS1e1dflLvN0/jyAW64Cnbqafsli
ojAzDGWxomEf6KpRyjHKPOFAQM+shnjcgMqlSHoqc35Ai7CElLZXuFgG+ZD2pSuuEsZqzlZ7zpMo
SfPaQqEcKfSoFWMjL0sJ3J6tH3yGCA9D2vlKCOIit5bWXh5FNc1KD+IbdVQAhV6IfGRkTI1bOsp3
SFZcDGZHVCbRui9EQoVKYCBRC8mwwmB76aHUkuTS5B7X0pxDQ54BouMzH9S5k4U8Q69aKxfr1NMI
UM9F4m/5rEc7e9y3WAJOXYHbP5MomIzjHy9QpZcw8aErq8hpbxRp5zbIC4Ai26q4vqtoXopQBmyb
Ev0nndB7qlmTApREfMozq5Oa3gU3hOt2m9yXW91Qalf7YeDae06aKPwN+SIAcRUjGRqT0M0hAefT
Ms8CwZcfWpxSxjVt4PRyyqShdw3GF+JzQXypN+UuziSDg3tdo9mvlc0o4MOfICy8yEQ2uDgmKdFd
LFnTSeuyTPqfoCHcaxYn2mseEH+Xd9DnhIIIAIUUwjZejR7/1PuCnibkXHg0EmGhcr8/sK4dWoO4
nPcb5kpbmrmid29BnyPEyMIe7WmAY8bczvNqFSStadMjLCBK86N3dfsbeZz3ADBY84DTB2pjL8og
HRAqqaYYgtBKndGUdfhYCF3fmL3b5rwRFKnaUqRioCRZQdiUIYHa9wkt+rIMjBopQ0iacV59koPW
a+2OsYbfKq6vGERsKol2aQcyljzqvJSKpAofJK4Bc3nt+tpYQVeylZK4ekorQQz5x1aXURyOFDVz
hkJliikxsYdyZypzuRG2dZ9D9iYDtlFvfK+wglKqy3XeRhkIUaJMA1xJcd1zigbCEheHL/qWqJTw
xwNkYANaiRVUMiWW6k9815YcbSuG9FnJo82krlF2SkGMnpqdr+FdLCP/tCtc9KcKcAg1rh1Z/uiG
8f9cxlFNjApL71tCrmdvvcJnuFBzWAqKnHz1rlDnRg1anG3AsfTIlTkojrgY6ht9lMqCk6u9YGg9
IaYajbd42rUtT71KYvAMbY26Vx7V3VnicZrAGAduY4rEbGIXmqc++kPrg23NI8KPp3GBbGY9F5zS
DnU9E5GUBnHKhgQfVasNB5/jV0EBlP82AzSD0ajkFNTVFQ1ipFznt1+urPmgNNVqtaFSCUzTWiIR
3hFl5EGSz5W7sjYSzeXVHUh0W91BQRosEH45KE6BXjveqKV+OBRtFKRGULfSUe3SAUInVYRCGZ+l
Wb+KSBrskHvxedsvIBnmKERv03OGwKe3UXOChtHgqd0mVRluyVjoYgKyRSXHGRbboQYup4/fciUK
KrOqs9Yc0pLVNB3CzLdat9YCgAcG6NjURfjD57wWGWkSurExcDxo4VgUPeh+VnlrLybhM5QzOmyi
ADLRxlBLCFsw55pv6lDduFSq5n4nZc6XJonSdNX6Yent9S5OtrivgvdO9dIn3IPNi99WsrAhvCuD
8Y4U7tYDu4RAA6kjUGJSRF+heil7TwkbQt0clJTDONQ2cGkhBLhVkbpW7LLhxUd0susEYUiMva2K
rfghIUI8alUvPXNEyp51uELwqfkxuAMLBK67IR66duPLHgckiNjApeOhqFYWVzDhmY8VnqxYXWYK
6qtJXkO8UdMviTAgqyezNN6kGWv2iIKzN4jkyLENFKCWwqP2VWsqHQilebcVHG5woWQKh+K/QPst
aKzGjfXecIcwlYy2DqSd4uNGoGo7iGv0dBaBmdSBeOYHqYHYkNh7733vCQilfeLl2N+5uxUID6ZQ
uDX/MdM9t6ZB5aIzOqnjDho1gojXkg6mc1CC9XG88RJZyaDyRHjktCPCP5M0gfoTUX3+QvSKgY7U
zYUfIUT29IgDikxsPIRNSXs3j79KvspAjU3ydyb1/CnRK/WcBkHoEEUoPjX8mFKQKhUHRJvyp8YQ
ttCST7MfSR+UR3CBamCPU4UaCltB5342bTygPwkpPM+C00QLMk8q/4MkchIbPEDuGdj2KgZthsyr
IkqSVvsGDCrz9q7rY8LSlFhgaBte6ippxojUk2pUcKPsKwmlYjFhP/M0hBqNNEaBIElWppW/KhCF
rEuD8TUjvyYrfotYIvxM1thCMWCEn/ffTjM8BtijV+YmRSiZtZoP0UlQCMCPAlqMgn5noklxnRlI
LO1AX2Bd3tzjyxd4IKCScj7VVH+6/w1zoKmbb5g84Nok8BJp8FHv6/cMvszPT5xmeshjtwhO5fIj
qC0SBQtJyLlkAMwC5IcoAR3Hf5maq0e4NDQRXsvZcAmqANBFfduEF45bq8EF7hZR/r5L3xvtiUWf
QH3jpRL8dl1u6u5PkEBNQP/9v8zCmGyGOgKC72k5sEiGFHDmEVDp2aSizWDyDkADGt6Rpsac+9Zm
smrAbqLIC2QSRj8FTKQ67xKw+3OXFE9FWyTas6wFNjxdiIdZn9j3rY3P4smzGU9zFRg/kEhAUnWS
dhGLMQPbgFShRxBiplXg4frX3+4bmd3KeFNzoj7mdrRpqStmQZJ1FZrwUbGFx3YtbYOmvPgc75rV
8EqYUz5ra8Xkt4lmKPsSSoBO15kqUHCeo5V4QFAtt559G4Wg8LSUpBj38GQKAHMHxScKCFDMnWLB
vKxDc0DQcBeXKYXRNgyYED4C/1nuI/Du3JxGQw2ZvI6whcz0HDZEFgCBRo8z5A8xNbfJJn1gUdry
LYfUNBVOg/bYlSCp6T/VTRE5Om8HktH9dk6bGwDwVIfgyQ8W8l0zGXhkPMFxO6Ii8VyaOBlJYEUU
4Ul8waWFGKDBe0dgcCi52yxxEs00/uIEYZ/hICEj9A9PQVmD0V/kEg7148aUKXjW6Pir2upMb6U4
OkWsD609QNOChm7QNCI7IGKrn3pz6UDP5aWuvmQq+p1XHqtSEV8CPM4oRGI2DUWZeTTXWJ5hGC06
n++fgTkww/Xo9Ul2OWjVuu6QlkKzuW0O29yW1kZiNntzKb03c6RvDE0SxpzMah8kBtxf7REYArQI
vZevOd3kC55qdvteT+PEeQSxmiqV/L/TOK7lHvyYzgPoAUpztwlB/LlUN57brdcGJ+cFYaMgevU4
h3v781M/OBvPNMCwv1TSm4OkykAH6gLOJXjUlElNRQ6TXGvQGndBdiUw3v3CKl6GxwiAWpeOfcu1
+R3+3N8gc25I4QHvlgDMwmGcTGYcuplQlB13sWVi8I9kMDYnYVjYhUtGJhOoIMkssxhG4rVOu52O
82cAe6yb98cye4FfD2Yyf7FKyk7g4VMhX5i9xG/SWnsO9ZN/RD8RSM+2kPEbH9KhVWmWr1JpaaOM
kzX16ZBaHzvScJP+Iw7dZnohJn3LX9CXXLk0kpBcoD3C8tfDxYiWGoLneotAwoT6pYBghQMX+60f
hxi3BvlgqUfPu1ygGdV8f0Lc4mhm4ETtZmRVgFeBGndLXUv+XqJ2mDvw/7EOANytdYUxTWtdWCcZ
v87KLZ9w/32UcDU+YExvLXB41yexhladPO4OGrILNUGV5v6emYl7bmxM3FaZ41i0BWrcgmdDBcJC
vKflzC5d9nTf0By+6MbS5KQhNZXIAxH7y3B2IxBaf7zbYChYF1sIrDxCSpPqewkvYXoAPvUE1tPv
+/bnnAso7AHZheYfiGz/wCNX0a1Y1VrI+aB5iglIAAGBqfMDXyOYrABIlZ/kAe3UFdU1pbJiD4Sn
eoH6gWYqy+xhM3MOVmM4uXHP/qsLzAmqF0XIRV+Sg/LsjTjNeqMW28wOhzWYXdC4TlpD3+FFioz4
/Vn4i20mR3SkLcNbChg4/DA5M2ocx0qIBOql8T464ZzFLwESW2hqkIaPJIDiaPvgl9HGj6RzFTTr
kLgOG7UNXmuAw5PK0IIVQ4dp9cH8zJS9X3kAonaBYWHu/QNNEKCqga9WoS832Sq9h98qUyAQu3JT
PyJjkKgvHLE78RSU6PMulmR25zzJjcHxrF/tjWFQYiGSALCU9vtXNHC8b7FFu6/ORhga4wrKQAh8
AGCajoznp+f7azLDJgeFNiyJjPogYvUpvDPNtKZpeAVF2I72amh0nm65gWv10YEjtJH8PfCwG+4p
ESwB3WT3rc+OHQU8NGSMOW6EgpOx9+nQaUjAXDqGNgV0qFStkTV4Z0Vm91lHA9ViZKdDmjdfnufk
+YHwRyIivWJ6itNKThFYyChKnW54i+XpmcgD/Fr/+baJBwwVLqj9ioykd6X12tnIDjoxsSDKACRi
A5Ya6/5kjHH39HSgN1aSR60LHuH57VxAHIxUJAHZacfTdw3MPB9ltAAsmIvHgeHVkd3Cwwf0gZPN
DfHoulIEnEBUeEwBTM/BJnGQXFAM0x7sfJeu5Z3dKgYUoLDYlYPjyc7+htum+8BeeoXNDvjqYyYD
Lio31IsGH5NQotNhpV+65/hyf1Ln97fOjT3qUPsBWdjtrALZ1AiemnMXT5W+wjqwhHKNJKtF4l+I
vSutHZKfOrCh4EfTJezl3ANAgb8TkLsHxEpQJ9OtZmkXomLJXdqO0K5+RZ2u5gxOoVGMhiOkolH9
8VPezpCWJvlzHD4sjH5uiiVQP6P/GUAWsEXejr6Oh0RLfUyxG55r5TXPT4pTP2ue4fuQ4pHOIkrz
UjnWLp3Sh1wP8sJHEbWP+58x8/ZCLwQCMyiNjdDAyTQgzZIrQaxwF0GhIvfAngvdDNalb0oQDu8X
ep/mLjgcoVF5dSRO/XM5V+60Zwy1t8bjL3rpdMoz5FR4XLnN6/0hzTmHayuTIalaOUhtDCvIktMA
p1VE3a5cimnHzTl1CddWJickalgpSIRg//SqoepvVfOchFvfP2nyPu6sBhkpfn1/YHOh0v9wdl27
sWPZ9Vca/WyOmQ6DMT2AmSqxkkql9EIoMufMr/ei3J5bdUQU3d0DDOaO+mrz5B3WXguhOlJekAXF
FH63ll3MH9sKfc40AXcubM6wSsjtRKvB8pfKp8Xr1X6447Vq19sKBCa8TX0PnMFfRwhefcC4py8+
IO1kjokGJKchmKvuGndugJOTejFA+kywIngc8vH3sweFgcS51pR7Ith5ZGbDwWXNLlsqiWJEhcXm
T6KkGo2UGKJz7D0rrMAkpRzUaI6cZCJKuxo05Rp5KUG1F7CTc1Sa2FHsoEfOIz+LHCSjS/1jR/0a
PA13r8IcdSc25c8orEu9Jgy8d0z8pOctl5UAQWAaPgGcou6ZV64t4hMD3VNRc4EeQuUc4VCniWoD
x0B0fV+1JLcNzJhXhUjjkN7vzKQOVbsDZSsciIBDotapaoQNRSE072VP+DsGFVIeqlxD6ptxy4Qf
XRzVLx4gaa3WFQO8AKQXBmChcrnUxSxwP4NSCCpwr/ZhoPllyyULjjRtpWfAG6PexSDs05MsJnu2
gY9oxkIkPqRcoohGj3ZcCDkQv0oXWT94VoNS6EtQY/GignWfJb8feus/whx0sOHg4ywHomShzBSn
KICLpJm5Biddy4ujRedEyyaN1bjGzjOqEsG4vARnF9JPg957kHm6fY6nbv5LW+NGuDhFfVkNWZ9h
Q0GsIxBs2TMbdSEg8I/LuQM13kI/9xQaW9BeCyEYOs2FOk+TRBxuDKIR6FYinbdB5yOUcGLciQG6
VlhbXHoav4zWwbF9g7Z6PmamZtNto0N26zuoIYeZl6Rgf+HOcWNUhwri0BvFxm42daV4vD27U01Z
YyMBMpuAobOiOr5CF9PLelFX92nCndnelBYgQuAapJAN9eg+rZ33cp9BNeq0nDE6eXgvjFI3ozPk
cQ8UB3f2VnCYAD+TxikucFoMZd+ci8yK5nSqJu8lAUJY8tizxNGlCdfNyjhDLfgMRW/2KCUmm5xT
xKZaP9cTPvluX1gaX9yLGeVdDxX0CpaGE79OE6MuTd6bOYGTrzaU8wTQAmCf0tInWLOElCBcOCvR
woneiLRh0xn3Y/LcKcKotQ4nG8pe18Nghyp0+YaMJowKPqV3yAOzad4Af7u9G8YX4cduvzBEhSdV
OrRChwD2nKZmDoEg9DO7diZp7IF0K3+OcHjOGnW2es+tIyGFtcJZdOhV2ztjATQENU2m3x7XpMcO
0LUMx3mEdcqU0+OAjrds+II/l4UVVXoaAT11YMp1Zvvp3cB2elRZfr0s56Svp7b6pV16AwIC6FXw
Hs8+4D1gwa0AUgyeUxY4Ism6PcapfXhpiro9pNoncq9iiCH6KINkKZCn6PO2idlppC6LrAVXI3Fh
g+RgMnYBcx0eHAhCFK8DRgbBgk481afcq7XOl2aehMmX7nKA41xfHOYU7TFtUsP4sGeTXlN9jeHe
BbSfq6me7ot1Nlc/ntqflwbHn18YVAZwWAkODNagLjcH+6XZJA8KZ3h/Jz10YUihzrfSpYAYpwl/
9lQobhoYXAn8JPK9R8B25lTDJ58ZJLVBIgX+KhZSzdfDEksxj/mo5M8x1H7HJJShgHRZXBbZvruP
LJKsuso1lcyIkHO2hrn+iKk7GU2fLJTLEU8hbXhtPiDQyQE0Avor0DVF8R9NazO7dMp3uLRAxVF8
CRAp0ORICVZ6UZ0SkFsZnU5MIV1zwYKV7FJcdaKhHlR/JriaaiUDddyvwVH3DMP3RVWNgyPvVrgk
1rDCNi1syPyBFNpidPC35noInsWVfBSXgMpFa37Ds6DR5cGOwSxEe9CBoq8Wt6dkaifLgOmL6H5B
lf6brPtiJ7tMnnVOW3DnFinYReYZbQYkqe7eIzs7E2lN5iegRQ/KR6SE0JFMnZo+BemPK3aIOgzu
zTFA0LtGyeI4qo799UHhrUKtBARVEvqJrzdS1xdR6LYcdwYQoA2bpaOmRseXZtuERgHYjl8dwJI1
Y3Qy646GWyKgFMNy0DW9tpo5Mtv0mYJUAFRBBm+n9mZ5IA8OeizM8LRJN3NR3BRlHyQZwf8BjwmN
FnQRsRGEZuhDlQNn/qawt+0ikrXc0l1DvPsbEyoBLYR2FZlFz8710Bix7AE8dbizL23qdCG+5u5j
qKwKd0+Qv51ltJh6sFBv+j9zEnXr5V0Rou9oNNe/tMwnI69a90MqV8C7LYpA5z2DZc2i0P1nACRz
bsbVmSocYM8gfwRClTFNTI2280v8qPd58IeHg85DgVPV8uFJSEy04AFhiYSSWWyTcBm/l7l5EiMT
JLXo2lmSFdS2O/crcUdNyufbazB1fFC1hQYWLhFIBtPd8XUfN4C/oZ2bKUWrZWJLZADnK89tveyK
beBuO8bwCkXP0tZK8z1X/I0y4NUHUPNSormDA1gXQlkIdIfchwDFnIm5QdIZA+gs8fUQonSW9sAJ
NQCrIuVTimYHJ4ljNpXjbpocLVJOpZVtZ4lqvMrLGcjKxCuhII2KjDXqu4hFKHcClHdlV3dsf+6F
5qVzZJ0JgpnFnGBVVq5sUHOpyGkm5wPmsl/0i8D2Vt6qNF+gO4v/LCqtu0MaZPVNZL4+1dpcqniq
EgLzQH+hsRgnjb45gppwXdSh3grZvDcXvfGMDjWKZagvUEk+j5yPYOxZeoujMnNLTrzxV4YpX1RJ
h7RtCqxvFfuxrub1oYyV5RAgbcPWjHX7yMwZo27kvirQg6Gibl0Pi1LayfVrmzxF0lyZY/RLqNgI
Y4K2JWhpoS/5LYxw8YaiKeHPyaz1ythu94lVLnxz0O40zCbo0esVaDWPH3M6B1PbFIEfQCIgukG1
l3aXOpb0IP1ED7y0Dt07XpojsvyuAdEDu7RAuUshdk+sAqSNksnL/QAywhwYHG+FXi78r/tU77TD
e21lZqNVy0/7EUBnDU3AiR5tXaPczMIQpt47hGi/Rkz5UDGA7GiEH9BX6C5FHWj7FzBMbIddH8xs
nMnzcWmJ8iAkueDKXP0e+Zj6gDaJFVjKyjMaDXV76FeAbx3uabsBu9nMCZkQvINa6sUoqSPCRBVx
EyQLR+wY0nZIikcwni7SrXNwRh1Lcwcm2dAqFrEVmT3mG40eVqLDlbp9fL4v21vrT50fTuiCAvnr
cf3bXle20mKUMdnf43KKtOBB3arbTq+09xg74VvAxeDNbgV9ANT4Ph81Zl0tiM7pKMOgqwStUzMP
9VTcBwFKVJzGCv9IV37tljR+K7RuOPTwfyqLXRtkAMluq33cnobJN+nSDHXQRLEUBMeDGbTP3Kfh
Mj0qRlvsROEUc5wB6GyNPj6wUq9m7E6UDq6GRx0/6K7VShXBLr+AeO5T+emoGkg7lsaMnYlMpiKP
9ECoGQJuQBfMBhfVGa5tgaXKDgmpgGTS2wjJPbDDNLa3VcnOmeOb+AZY01vr0iZ1lBvIePM5uvSw
dOR9D93WBXRa2cAYHtAn3GpLZzcTgE1uFnh0QAfzoIYBO9/1ZmFYUcrFDsi0bWMgvfjiQ4h1pUpo
kNPnhOTmbNFlYB95YYUPe0SytbZ9ahXw4MjD1jBJY95eu++35cc8YkSgmOFEDlHc9agUr3fUvOWA
xWQVvV7ksq3iVubW8Wqh3Y0q9lZp6V/JVgGh1eK4Ee4fxN2DaqQlLo25GR5t/fwW5CFF0J8CPUSd
k6AchoQTMept8OQeZZ1b69XCw2p+4TH4mBn4ePfcMkYdjlaOnNYtxuXcDNbbi/VSL9qFsrawje7u
VL3Ros3h/tN8NF9z/bFYdOdIX0amarin+XhzimlJQQIWTgCiP7SOU1d22ylhpDKoBdRpEW88MK0W
aqRgzQfJLAF0XhO+Rq/S0KV7lkHflOr08iZMpPTBR4vRiqB2tAjYQd41qR/hr2XtQhhEeV/iH82v
XXXmapl838CfA+yHQAj8FmrbMIPvZQPaEZFqMZyFzGoi1L9ZI1gaeEXU1TF9+2IMaFOtak3R56An
k84v2kwFGSUcwELooxhIQuq1KZIOcqJB1BXvXB1B46R4RkM0MZGBIABvH5RNpjOM9rF8uL11pnbO
hXX6cOZJpsA6Uv/lYA7cm8Dd94yFXkfSz7zkc4ao50kJYsFzUM84N/L5RURnod8cM6wn2jNvj2gq
9aCA5h7BOeomWE5q/8VFo7pRjAnNCleP5C0RPsUAghq+r4vM17dOAaOLTY7aslZma841Q3G4v/0R
k3sKCYKRIwE4VUCMr6+iKsmcSAkr7py4i1FcTn19LK1FBZkYcJ+7z7v1+ig/49ZBu/lty1OPCR5/
MDSilQfJF3pFlZgR5KEAyrBeh9oWaZfWHHrsIFDXLY/CodZmHKOpDawi6YK0yzjpikjNdxcqkeiP
870RQGzRaY/F1yhaB808DRWKRFeNfJPowuphubw91InMiAqsFgKNkV8WxIHXc0z4hCgd8l7n4J1L
tzJXGJIyBxGcer0ujfBU+kUKiZ+JGc+e0SfzTIrn3H2vWjtCLzlA1UJgNN777VFNobkRanMsehYh
Xf6jSUiU0jLzfAxrKHV3vfeP4ZI1Qaf6zqsuVOukJd6rZdw+sJk5s5QTZ/TKMnURxjyoPdMcluNm
2zfmoPsDmpRmiG6mzueYSkCODv1mwN5TL6MveaKvNrhulQQCUspJ5ew0NuMQ6txa3tVGweRa9ylL
4KbQo/I8q6j705PE7YDe1LHfAO7yN07jIkIdRA9IiLTiz0lxlHrXAFlDJW5VS2mXRaMpUJLJZEs1
0Gsde6/kDk2vhBii3TyoIajZ5/yEn3N+/TXU043NxcXNgK8Rt/xRfh+hCaG54OQd+4QvWAL+UpqO
ORxmNtnkJPA8x2ICUEpXxs+6mIRM7hshJ1AwjSIdxb6mzDQmPXSPebksAPs1xXIm4T3eAtcuCsZ5
YZC6EBu3LUOETzw8zpWveZuZ2u9EXHL9+6nLAFl7oY1qDAhQTk0ChYHv6Wih18mwSYqTKDE6C/KV
wMj7VTpsq2bm6EyUi67s08Vn5D26Jh7Hx/da+tgdSnLvhCAEuQud1+E1lPZyq8sfKajJgF+9vZjf
d9CPuRWB5UPpAmhHlQrQa77qQwJyy7MQVhGwo2wDNg65jtDQJreSeAodnj3Vpd8YSs8y0FxBrlxr
E48IwDGEgqBVJSYrzVr0EpVpPVhu3XibIQ6zDAoPbfeG/v7+NWXj4SOV3Tye8dsnj8DF51MPyND7
Ea9KwOYUogduaGkpAHkdehv07euBEs1Y+/lqQHAVWjiobiOviTfyeudzXJUpKbpYzj55FPOVEtzH
tXV7Qca9Rq2HiIw9qBIB7oZTR91wdaS0QtI3IxoGQn1lpPd5uWK80JCzByEy2ijW03QuTTNezrRR
GXjXURoEHdMqdQBktQatkSgCxBEWAejToteu8Zg552riGIOHGd3YILTiRomf69lLWjF2Hd/jz1KJ
joBoXYJURtzWHlSSIsdqmjzQSrCpKLXlx09FtKjjYwwyVxK8zzHxTZ04JKTxPuItUcfw+fpT3DKs
pbCJ+bOzze7BWmsQE9oJ2aY0TEUbzETUhBmvbqKwj+Qidg7eZazqj64xxlP6miUo2vVHsEsgSxyD
cpDbdfouNMjf8OSQj0ZbAGqRLAAzdLdohZY42W8jFNahU2QCcZd9sK+8Huu+DpYQx9PqJwn/5137
GCxub+CJGA51ScwssEcgs0JIfT23fi8xDgNX4OylGmpM4ABeOqtqI4M6FlKLlbn+zFdoDTgjiFzd
Nj2uGr2NLy1Tdxn65eLI5TPhzIG6g8kWLChzW6AMTbAUOXNEZhPO8vU4qaunUgYxdkKMMzuAeqde
JIa7EdAQpbOeqTOtVm8wRj1+nE35TF0Rl8Ok3l+GH9qUYWCY/cqMfCcYK3cd6+gPdPaFKYJN1UF2
tVqEnpbPVhQn3v6rxaUOTgVfvg5l2JYzI3wV9WhPOpvo7D0cnCiYc3AmraHlATfuyONAA/GTCmk2
Re0Ahuk2XaM3qvbhEitTDcCpW+91KGdgIlP3u3phj9q6yIp3Vd41/BnckGyil/WilmZMTF49lzao
TcoPnDp4DWyATY0daZo0Ho65jUZqsm7tV+dxHSHgmUsVTJsFXaGEwG4UO6aueKbl6yoMBABg+IeK
EVcCNxgVGJsJf84FTWFWMau8cMlX6VgRb4E0nnGWbTn3BIyvF3VCCXQvwCKLZxRrR3msWdpFYO1I
BHisEPF46Yx6wb3kT+kKtfa5/P/EMbmyRS1m5IVpxvqw1erdKnqrV66FmZ3xnyYiErz3CGHH/mOI
GtDNcX7EBnINetwzZCKkj4W70B41Yf2VQsW1nMvTT9xvl7botquuHAjId2ArRPePqvv+QVg7ELV9
myX0nwjMr4ZFl+L6Cq9nNA6r1Y14CU5PPtE76Fa+t+/K+5nXVE6TNvx22KOF1rMEqKXcJXPx88Rp
HKU4xO+pFX9wUzNF7wTd+A1bYn7MLty41X5sRQQVoIcZEYvfWZiLKKYIwXVElHEytcIqv9oFMM94
n9h9bZ/qJSjubr9NUwcQo/llj9r6NS+5qSqkAtRFkntet+IlaIdLg7XM9Bl735gxN3nSgDyTkaQn
LDDP168wUbg8C5NagOxYoLXrRjB5ZRu8+Udwa2jioSnu2MEukzlJygmmAWwc0FqiExOsMJDwurZb
Q32Na8OWPxsgWB4QDgb6ztO6c3tCCuk4h9yZQION2SrcJCKLf+BbXZurlLDuvSoDxCQ2M9BFqrpT
+0bERmh7DE03UgwwtGAO7JGbrM1SzROOnAwHzGvNpj9z0cYb1hE0Mcp0CWbQIbNDHvpZp5bTxUKX
XgQIhPYG23xEqOHMiQxOThaHeoM6FryR76beAi8DRrslNX9+MAZea5arUG+WLO4rRNEgnE/u+I1R
ysgcg+nk9v6YaCnExF2YpiYuaHMSxi6eof7IH1GPMyrDOTaGqhFfEx7ZwjSfkYXTRV97fl7smi0E
YWe5G6YOOAIBHrUytNohB3i9eJLjA2064Hl/MIwncZ27Wsho3JaF87JcijNglCkHfAw7/m2NOhGd
i64zlYc1QQuQPEp1hwN3P5pCj+1MQD8R6IxSJJC35SX0ztExtdz1QgI6IECS0Q4KehqLgLa1EOdi
9wl54TFz+csOtYZIucluEeIFJ0/lK/sgbzqjuRd2oXkv6wubAzuKp3nH4nw6CedzAYnhx2Rpa0gg
n46uNXfhTD23oJ8GDRZgdHgMKa+0ZzregcAP7jcDvSvqCermb/6ZMXvLTl4hbb9eZvqXfp7ZxhMe
IpjiflmlrpsG1YAyaHnhPGbowfhtO2tp3dxD4udg2nYBAejXYdC9JdHLj9umpx7jS8uUQ9WQXA57
ZRDOFbkLVC1OFq7ZwRdOTD+cGeXUOeFRCMTcgiMD1Z7rc+I7VTLUoQSHX9GbxtXaU9A+3x7N1JYF
YxYymzxAMJBoujZRoI/K50vMY9QDPauCTL22g3jtzXn0U8+SgN8vID8NYlY6gdv6jZInECw6B/e5
ArwqOangt+RTjVl5G/DBupbrWbeHJk9N36VN6uUtiei5nK8I55SkDBqaQvD+LRSxAsyG5PlOzb38
XIFC8x6UzcInE4wSimnthIMmMp687dwBvWopfIjY9KV64NC3kfeCRkL4FZqUhexbkQlgbkzCAByn
ec6URBdckGOCi1ZyATVW0HanFQ7nvddA7UZWU5PCyjPkFn1PeUoyMiClVgz1M/D+9SoravTuiXGK
VltO+EJw3+kyX0r3oDOPDnxaNEhYVHyW61nXl4kO8mjQhPY8BJKBbnJBMOj1z0EqF1CSC6NkCQ8L
nXldmzE74jS7tufUVSFGwasM4mc1aoeNl0nuB09QB9a5VMy3Iang2AVB52h94SNCyasGTT1Cw+MY
gbPxqx/yIgF43dG5ssw9sGoyGbjgxUNSBBC6AjMBMOeJV7yyjQ8cRK3IFWug7zd8izGjpYacBTvX
pjfRATsGxb+2FrWF+cpV5JjB1mrR/No/uI9olj+UoOFrlpoW2++4iJFteYcIPGO+CeBH7RfczJ0w
GQ1cfsO4FS+cyl6Ryj4h+AbPBvXyaQ9q7yO34HRei8xoQWYO7USlEENG3XmkvwcFAX3nKm2UqEHi
YGebnm001hZ6deDrBl3XE9mnWvoKJl8xN6RI15l0YRi3D9Z47dAetCChSol6PchBaBfTTfk4G4gv
ntUnPtNDTSgWfGqnzaJsDjMv6vTEXtga75WLiSWi7/RSF4tnsTEa5jikx/BBRIdWobErbHRZAIVP
ua27XT8H3pveV3ANwPaPCxjY/mvTcdbzPmETEY77dgOeD0jWeMbdp2O5dgNZvvXy9LWUVw/KbGw5
eW9dGKbeNnQrx4XbwXAXP6n9tm4AcpgrfUzexypufg5Q7BHGcD04mXQB2GoG8awES2fhAfz2lIJZ
PBdRR5MzbRCOaQ0q19Ruqxl/bNIDBcjz36apJe3cAH3CHiuOoPtt//UCH1wTTbTHrO6izSL7enyO
73frM/ATxyUCzJnNO67aj817YZ16FGoJfZOCi4H3Z3N99gD/u304pnfshQHqOmK4jIWAAQw0T5y9
H51qx4AGdb8/VUA9LoKZleQnX/ALe9TVk4NeNc5y2EvN7fZlbwECprU5gEsgerPtfLXbrXnNOMmB
5hozr/rkRr0wTfmhjDAwPTfO5cbHebg9j1NuFmI7hAiIZIGLp3632rWBO/QESQDRDNeyHt0tuZlr
dHKpLm1QJ7wb0pLjfNzaIWC5W0jzEKMy+/s1iHs+nFlqvPFI0TsPxw0XChil0IdAWUua0K2cOhKR
1rCyDWvpy+PHsp6L78b9+8MKUEHItnFw635AOnGmIaaMy9kvdOfLesu1xMG78KZu9qvnxvTuQPG/
04VQOzfn0DjdXrQJwDNccoUf6UohNo8A9/paYUDeHkmlgB3xNF6Znt4cAiCgcu3t3tU8nHBR02zm
qGitrVe6FIJf0YeIGgNxNZDj1qgb3P6gqcNx8T2EijQjuY4FyLuK50B6y/vXPr2PmdeeN29bmdyr
QJQAbMoBhUHHs5nH5yzfy+KZfWH2UbuQ6lXKG+i7kA5/x5AEZdORlhudUtfTK/M5p6aKR86VoUiW
8MY6yyQxm3CZzTHqCpP7CDWykeQWiR2JeiAY12WyOIap1CyhRMicBmsQ9Gj1soUOYnZCx+2nO+bN
QCVxjL5MCC/dgw8xPqDF2DfAD3e+PfJvl4be1+C7EogsIIvM0awFCnE8poqwkvA3kLUAz5f2grfq
ZGFjaYt3zTarXDeXI9Xk0Xi4bXyq5APRml/GqSfLiRmVcz0YN7atvi3sVAMsQC8eo01skzU4/8GL
PXc5TS0AOpWAeQFGagTdXq91WUGbJWVxuTKnLFItIXpSvDsBLERdYoJWLegyHczG8IkYnKG/lbC/
tE7tNNFvhlRU+nG6t0ZxUB9lFh3JmhLoXyCxXs7M71Q0j3cXDXgj1wniw+uxQlKl4xhfEs8xmmiq
FUSeCz3xZCMMGjR1K0YXGNUcZmry4bw0St3Htd8nZQb/Fj77w5OzBTRL2+5LbfXZHg6Hx9S2BX2n
L5f6w9ylNPFsjkwDaBiFWwlOX2q0qehGYdVlOMVkyBbDKPGSMH6g9w7y7bdndsLbuTJFjTHMAyeQ
ypic+S/w5bRIdhsgIupmpeInQgIQVsFnBUshGFJp/KQLFWAEszk5I2+pjVSNd4vDQi80bxRY3swc
x9GDuroK8LjBGs4FNLLwzFEnIxzYvI2I254TJXINr8b81a1Xz1zq3+ibH2agYwuZk/E5pbMvxCdB
AuKh9uxKO6fYMKdqJcQr37MAsm2qV5n/iHvd0yUbvSWpFXrWm/oaiWYMcVj1mS9BEWnEd7nhb/Nz
X69C/xGcDxGvR7a3KBytbNDzUBqI46GCdZ/uIXTS2Co4bR6hD+IZ0E8uon2XLUiulz5Iv5bZScoP
BVdpBbrLGC1YJq8Qvz2WquXyCDfFZYYe3bUPBGdgx5zR8kash6hmQqTN1YhitgIQJHwFmfFu7IDf
5iTW0P+C+njFPIKKhNUk0fS24ltQzvWl/8x3jyv2ayrpLvwW9RZSuEpz7vbhjjMgzLNFNeITxGoL
Xyfbx8oUjdJQm+PMTvmZ+6UMU68YpJZQuFbk5kzATPEAnXOhAqetzYGcELMgHwljlp45Jy77wx/4
tor6FXDhaP2gsTxNCoBAkWHnbMQF+tmyDT9zrLkfFyZlgbqewaXfK7mLIwA2cCPZQ9uxeQixb7R8
47zevkJ+FrAoW1RA0/Z5QhputAUBGI2kSyEyyXHnaFC90nOr3XD6Sf3LmoqU0fEOvYj7ldDrG3k8
fNBO2cvI3zjQpZ95diaXCXAZhMBw3n6UyuJeysuKDTGwqqyt2okirefCzkzbFQSZeGhlQabeY+cI
036CdcexofCBjC6uMRTEr8cWp0EMHWuMLQigPYb+OzBshbvE50Z8MNR5BDBodgvpw+ft7JPdF4oB
bnhNrGecyW9Azo8L7uI7qDkOSDqIXYXxi7lVeRpRQfjuB8gRGtV7SjQZwlxggfZdXToooP9ahfIy
fec+G4haIr402Q9O0sT08fZ2+/GSUJNDPY4AZEKELwnaEa+QWAzQAgUWwjF9VKTyfSwL1m17s6tB
PZGl59ep7Efj9k6jZVjfEU733tzsXtVBLCau6qfWt0MYh/yiZITMxu/vbn/Cz4wIxiyD0wGuHtQX
IPh4vSGg9FjWcUbacyltfMjYoYvsoAp6leKufyZOonVLkmjRKieg4kejSaCpd5z/2AlWr+BJMbsE
QndAY7aaECyEdiuJKzKLyRlfVXq3jO/gyI8JJ5wOyHsU7UQ+kfCRhSatgw4bRjom4kqqFm63iPx1
SF5K9UCE0+3Z+RmlwyioDEZ+DWFMEFN3uIAgrmQkiNh6uLj9uxISf0MHgeXcPwTCSyex4KtZF7zF
OYHJ+Pg49aWo/xeJ/J/v3X+5n+nhf8dZ/uuf+PN7miG5De4g6o//+u+6rIrXyH9NfoMA4udr/Vv6
9dupeq38svLfy3+Ov+zff/lf13/E7/rTlvFavV79wYRkR9Uf68+iv/ss66j6/gp81fhv/n9/+Nvn
92+577PPP35//Yj9BD4/xIfeq9///NHq44/f0TAkYm/956WFP3+8e43xN3dpUXmfRfLb/WdRgGev
6Cf++udrWf3xO/Iy/wAjNRAGKriIR/7O339rP79/wqv/gGeGnPyoDgNyDRzxZPzFf/zOcOw/0OHC
A24MJD8yxxLuPqCDv3/GE/xCNIFBewIv5/ff+78PvVqgXwv2W1LHh9RPqvKP36l7RGbhuIkK2FJQ
XoCEJA2EHFxHDGXS8HYI3KPPmq6/liK0mKTcrsg3jDgnWD/eSxfH49se0Lso1wELJINk4voMZ5C/
I0zeczbACkYQvfDxewFKHC+dA7CMl8EPQ+OtTcY6PvLS14ZiGZWZvnF5OymVVe4jClQ88N4YF+v+
53ReTt+EFRmc30CL4oVCNoe6hqMGxLBpnIq22zXtfQVtKT1ifURkUSnMPMPjc0cNCKZklcPFN7Jz
UKbkrggSNypEG8KTaPmTIwgrip7z13oJxvVBaoYH/kUAAeBPqpeUz9DWIIh20ua+ITTkvnZbzxwy
JUPfSilqt+ePrh5828PZABYWPDrijyJJA5m6XEEmw0azZ83rTCzH57RNgbzr/A6KFVD5BA2tT4oG
4lltw67D0C1e6yLuQqNMoaFmQiDSQWO6OBQIDeRMfq2DNnMtkNCjmDl4QXAPxR702whs8OXlResb
fsI3z1CL5OtD07fqMoCMJTHDDj+cGR43Xrr0ouFeBpMNWuaAY6GerLpsWdEdatEWfMBeKy7fiaGP
YIxRxCX6MPXOYfaxWL9kTgWcTcmUWl4owgxxBO0Gj5OsSjjbUFRARIiM2PVZkDIIAlUQx7V5geEM
vkMbplptAwVaqCU4DRg2N0lWIQJiV95IhHJ7jacmQR29R9ChgxIdtNHX5sVUZp1KGIgthlmK0m/W
HxPurizQFylWVWT7gYiuYhZhmhSsQqYQ9kTuZks5P5cCpDLoxwStJXLLP3ZapfBBXPk1sXkuzJ+k
OnGWuK+fmyYIlz7Pt2YfseEWkq31gsmrDBw8PrcsITa4uj0d9DkG9zpIGsGIgvzyqJ5AnWNWjHzS
E1+yM1kMLTVDMVrqQutvGAFJiCR9M5HTQXnqQ+8161wYEcuaNfI8jdEgrWQQ4PobhpB+k4FmQ284
obwOtcaSIvyXbBUEyzqfxKDZdoek+rhthr5nMWkAsUlobMMrBeK2MdC7iHPYoRADP+olW4E6KmuW
qtzky6YPIrT0JjkX3P11c4Kk4lFEjkZQvuGfF+bqyinK1PNkO5LBbtTIzUn0lKVEZsDOE1sBPC6q
IiCfNybEqXM51HlbOZUv2x6T26MVoSxmyogTE4em/W+qMEhT/Og2UKNYSiMIAdtN5Z/hUTiaNMgf
eaTM4QvGbXt502GFYAhZZ/A6gCOAVkgXAznqHSWUbZ99KUPmPk1eyli0fE7Vb6/N+HDThlDSB5aR
G7UvaYgMyCxVYNUwaYKz5dJilyfrjCl3nJtrzJw3PzWoS1tU/qCV0WNZ4z23my4z+eoFGtxGC9mO
BCLft0c1Z4naCkVbs07mBbItAbnstiP/baHlbK7NbrppS3C9QL44lgzHn1/s7TbHMR5yWOID9PEl
Lu9ZReYf4MUkm0SZg4H9WC0e8Tt4xFA7H3O5NOcH0yLccEOnsusxVeeId2UIII4Q6vDBT2DUNv/i
NMIcSERAxo+LXia014dQvep6sHPbIctoEfaemiA+tUR3br1+HF10nuNZRfluxLPgv65n0YG+nRRw
fG1XwB24CuQMVRVsH7dHg4wwvdlHM6DeA2MKHHRwhV2bqUEKl7p1Odgc8oKBLta9U4yyzeJb5ERZ
ZXgS1Ki3WUaqxg6CoL5TBU9RF2EjoTu/8h3CakXqBwQPPoHWVyl20odQZSQzHVQ/XxQScPepw3JA
xXRqhaJJWYs7oW3D2sgZLr+LiyTMtSpL1Ye084SvtE/zd1Lxwz4KlPAe+uyyJRd8bzmgWXkMszNL
wG8s1NBfkIUMQgwt2Yl97exqIY1SIxvq9i7o63jfxlCe1/i6UbYVV7mx3ght/s4nKTBQiKHvA8dD
zzJJsvTIR2ob6gNIXHaSWLmggUrAyaHnhe89eSGPM+I0LSsDklcIy+F/ODuvHbmRrFs/EQHaIHlL
pimTLNmRWrohpG41vQ/ap/8/1rkYJTNPERpAmGn0YBQZwYht116rlcV0Nh03t06GBH3mMyOT9o9m
VTJvZSBSG7Rmq5inONGVp4nL+1OEqSo9JIANNdCaJP9gRMNg+tXKAXAoE0UrkAqeI3mEKtBUvRyC
98+RmmR/LfZQfR/tzn5M1Wb+i2eQwS6W9iWlbU2tbG9Zci0+dkU1aAclrPLkmA99/6lEIds4hhCq
PE0OstaHwtKa1JeyrBIvJ+MuoKrXBbwRxtQfuzKtQg/z6/7IZmm8OHrYPY+NJuFhmeZ0RXQvyodB
TRsGIpNGVgcXYJw80tQAbrcM1vgtKRE6feTuUDWBZd6Qj/MUFXvsEFsWfmJ4Gupr6UEIjAtO4Pqy
Jnoad/o4jRcE1crJ1+ahArJSiTE+qYs7MmSW2urHvq3S2CtyN/kkK2knnI/BQGFhZZT11GmZVN+Y
teIHMr0TI9tZql/0JuUjWBrwOa9dYtsARdhHL3otnOFIw9N6HCy1/Rs5DoZztcyWAY5ILbxkpjHi
hwbBgm8yShE4uiiObb00f/fh0hJwaov8pdRRmR3KwUkiUgyqTyjf6/HzWLvhpxhh3/HYJOXyXutz
plkJpJxHOSvyveqYmeVJt+3ng5Hna50c1C/Cl6OqHhRIivNjEY6z+W+YzgNN+8ZAKK5sW2fecfE3
Bp1jhwTHwp5rGKRtWYy/HYp4MY+XUdS+pK1uoAnQ/FLy8rBjjlZ3d+V6XzkFmO1dWdNN8F7XH9hR
ylVmIZouThppHxdFTJ7rduI0p7V6LIumhkNmknDjl47q2woGpw9t5VTZc+PB8RYdR7NJ5U56cccS
OxS+GB6B7JUu/Ca7mIwpE9IspgsBKOUuW8n9XIh/3976rRszTJPjddEYxbtsJxGmHsVsVK2XC3I0
J2eo/NiWT30nKIbOv9xwT6Xp3nK0PJm6YRiWIGNTJYHOZzCrJVIvFbPQ73pksE92zVUu2nnAU5M4
Gsmk/rHvxJUxTrQSK4Ef2Pqa3OnssZtQtU/q1D1afV88dG3VP1mdCTc+ZZadD3cTmpLyUxKDGJHq
F4ifjQsduqnio8bqJU4T248isw7cQUFQdR6UP0NJvVYX1uEGFXu+poCbi2uPsLq1eqpeVCucHy1R
/tClM56nBHiCGS7LSyk0Ol6a0pzevjdreW/zZBCmonVGIsFgPMrE109GRdseIKixXCZEzN1GP6rO
8DD27oceTfDZTMnGPw8S92Y8JlU3ecniQhEUph/e/h3bLv56AgwCUQyDdppm2xYXgo5U5w6y1C5U
j1V/YBBBR5xdwNM+lc0xps547OtW+BjOyZ8X6mUuYumnIukz/i9TxKTw8KtJbNPvNVk+F72qBKoK
RaIcu/GkxwXCW7qbP5bt5D6UTVx/KudGenM5h6eySJsXJ6rkp7c3dfvy2RPGj4+3UtWITXCk1ole
d8h+XdB7eqmJP2Rt7BWo7lxSwTWFzoJqKyZ949PqOWl7AqPpskRSBjoqygfuc/KT4tEevON2KXSl
TeY+zbVIY+ibpQpjSKrYqPVLlTXoB1pyfuiKhTF4Gmw77+E2rGQ/+GjDZcRgFfK6vpU0WWL27BqX
Vk2aZ11281EdLPGxLIzuGS9Oc6UX0rcmEfnuMg97ihXbhjPXcf0BxOfrHyjcNg8S1rLWMkLDuGjT
ycrG2QvhDxmzn4oJKzrESk59NlGPrNXxNDCKVM6Pb1+d+z9gpfVYdeP4s7k7TuEYLpytnIBZHPoJ
oqoeCQa1ebLN5Qs0d43WPJa2cUkV5506dt6Q7KUqdz434RJSVKxv8zo3R9D0rA+RBTapKlA50czq
iRzaMf04DLV2x9be+eArHRAsbOtdhjjr+oOPhp3K1JTqpVCNFt4BGOM8dIHNk51145dRQRqx04fs
VNpp4RuLuzdffRujUHwAiWK9MtcCFble34knJeQ2qZeh09xna06Go6jSjjhU5N/LUql2TMN6ga8j
FdazCO0pYuNGt0WCUFPUpWES85KUqXiwtbJ8ikIH2VxUTN7nWVi8KOFovnMqu9mxtDfFVq42pNkW
1Wx3FRHYpqB6HjqjM7DVXI/9sHI/zOn8pVJaL+1H31q1g6v4c5da/gKI/O1bfWfXK183Ai3MsONb
9etTTiIznhyFXTcqhLWW5YfDtyq9mCLzahtauO789nr/n73+d8HV+/1WSzCSkBJDz4JwQ3pK8y1z
slNnFO+cGi2ttHtK4uSpbGgJj7a2s/ad5wODhuD7EigRu2+s5ZLlBslvo19E4RQHPYs0P1s5YZzB
ynaW2pIArdaK+hzqBfRDuFFbZpak7sVkzLl+mWj0MxdVTv2TU4pgCfN/1KR7kXN5ULLmsW6Sj+MS
H/Wf4zh8Td3uGKnKMcxUL1YXb0n/1ZuZfsUe3PXO44I6hRILbCaUC7bFUWcWdg0zg36xDJDEAvnL
5ntajn7W7pmRvZU2h066L9TGGukWZgNTv4EU8hRaj7W7p6BxdyHaJevYDJHT1l6JunG7CeETunfu
y9h+T2UNiRhKXNoONv/eQq/SDRawVaZ1NobJSqcJGgZHv+RpfigFE0FwJBnjUcls/+3HchutmFDO
kGYig0GNdDsO5Ia2PVhmZFysVJYPEX0uvPDw8PYid/wa0l2MmII8UNnONojQMqTtwE1qF6MLI390
+vGxyxk+8Fqh916VWMtRiAkmMseuH+e6748zEVYwOq78DwQ9w87x3m56VaXCDhoWMtEU8K8NhIwV
c4jbTL10nb6gSLh0Z71BHePtXd/agrWFCPiXJqFOo23j3TK4CgyDD3kphvRxEWEgJXQWex2kW+tK
bIYrMehek3Bb61X6zdjJuVAyNV40RuC7oyyqU1Nbhtcvz7M6/Qgb/YMx7Rie28tpMXG6DpDBc0sz
dj3d31YsTHd0B3hCLmZZLh+0uhsOWRmKJ4cxy4syiumPrygJAoHP2v3V111er6dQyoA4vyUoknr5
HFeiuwwirvasyO2lQPTHJM3EPROCbnORtLUrM1EnE25Ck1ESM+vOYxX9+XsDaEuQa61vjjbBZjO5
0mZD3LFKbDKwkk0UK6q+2NMZuL16r3BeACMaAyv2dtRgsYsynCT9cmcKmwtZkfaTt+9+aLrOOL59
y9cffB3TcI1ZTQX5sbJyrD/lt9vQFdqSpHlqXZRapmerLvAlaqk+FLlunOd0mL/ESr/n++7tD/YB
GkfEUatc0vWiqFKERVlJ65K05lCAIk7T2VOptzKC21XRHjzk9mpAdgrBGjYfIwks5nq5qpz7eoF7
4bIUjeU7wwLgsJN7eg33NkUdj2kNbh9oss1LdutsWBpbty52VHrV8s7Nogct3UOf3vteJKYOjCH0
P6jPXu+lMGtp6bKAu8hh8ICScv4ocmN8cMIqfnBlkfqNM0Q7l+TO1mizrJEvyuMWDffrRStTTIPb
m9YlEzWchHE8PZNfwTWouXJnqTvRn81ajC9Bw8sutx/LmK2sNUPXujSOnZ+rYlae8zITD0Jr+0tv
t9FjiTL3w8zQsW+OevpcTLO2q+SyBrWbZ0FFBwQJbU5TgyT3esfJNETqEJZ0oKGkAqn5JM3oaJbf
RH4RpeZVmvQiQe3eM4pP9m7Ife+88efAo5m+xUJv3kfdumoULqp1iTM78dIung5mjPApkeuekt/d
pcDY0+KC1ctxNwYtmhRb6XuHHriIHfXZMrppfJ+uDI+eqwzTHmrk9inCQUitFw57XZhUPa/Ptcjz
uEGRQFyUKgw/t7nd/ULCSz2/bdRuN7WuQnRg0U4jZtlsqluEAowSRTS9ddof+uAap9yg+eMlWdcf
3l7r7o6I8/SVmE5YW1td2YqV50oOdb2MRyajjW6sTmOF4Mof+1E2BSCMHib4PDBb10enNY5VMrgg
Ljjr8kse2sWDqqj1DlTrNZa7vvmrd1tL3uT0a2n+epkupbNRiSS8WJFb/eXWhcvgUae8a8d2eOpH
S32OpkV7KidlPqYMipyyVC3OXVH0HxstfzTTNPfVLMyPdtqEZ0cZzO+qzOTXFIndd3Y8isPQyuwf
kHR79Z87X91AwmwV110HS28YYMYW95Z04cWG8tKvIiqForA+Wfm888nv2CgeJ7cL30V8Ty//+ox6
eyozWifhReK+NE9T4/gvga/Oj1Qdkr9Rp24+m3HfDAdDDHF5crKx+jJklra35e18AEkkbE+rSCs3
YsV1ruHlb+67ynVhqWnsXEInTQ91qk6fWyV2GVGMshP9+PBh0JTwkBWEde2otEfQhC9J4bbvxnjM
gjxzvphtajznGP4diPudz0H4QjwmBKUhJOWuf5qq9YMr+8i5OL2YP8PJATdCEdUfFkoVO0/j1imS
zZEHuNxcKs3bgXrZrzWiss6C0S18UfxtSGABPQj62vXC+o+NCyz1ZOwgM4nbeZDX+5qNqOutyi6C
ynkRkLZocNDZOxie27Nb4b3U1lZOH5V5hes12AqNo0zPgqW0mNOdtH9MDe1rEVHxedt83WQD6yDX
OjXGpsiotgGtkbmlEUdVHoQ403d5lqyFy5iR79BKn3g6w+nt9VYrdWVeyFJpBq3pN40v45U35rcL
G6t2UfX0k4OyUM1PMwWQw2D2dLXj8dcSSssfTbkctNhwP+rqVO6sfpNtsTqBO2Vi7AOF98259g2Q
wVYOVcA8uBmk5bIca32azl0sf2VKnLyrYrX1YzfTPr297Zsbui4M/Y5BNIGv2LalDEaho6Vwq2Bq
BnfxDPCKJt37MNK8mVnj6VQssv2VQi7zp6+QhVdoNCe+EhltISWJknZDqcV10C/Ie0+6rh65TsBe
83FPjfPWLK5r/T/6RywwvbvrW5taZarnRlEHVjMi99rW7kVOhGlapWnvl1iN/3WG1HwK5ZTmnh0l
+nvNncqHt096O++GKAi/Yp13oz+2mp31bf12w0Ynglonqetg0VrxyVQAcajWtLbpafFPer8E6TiX
J1Wt+k+F1Vujl+TZ/GGuJBB1NxNPUrHskwzdnzqYw9PizqdJtGicZrL+8fZvvXnmrz+Vej1tC4pt
W+tdJ4Pl1klbB1mYmsdcd15KouxzXTrGz7dXuolSWAk7TKOOSh7t5M2noWmSaUKxmHdyteTQiIFx
K3UqduzwrTFZXxc6sWDodDpcG7+YOF3YJKIxaO6FEvL9gekaz2lF8UF2ajr6opQIbr+9s9szBL4J
ockawK5ljc3OyMXnnFctLg2MS8unssmYjilB2DTv6qlK5+OfLofSA0gwrhkTDsxTXN8uqzfGRUIY
fsnGHuyRTUPSCVSmuS0GHeKo+2MgwgrQgryVvwHiCopw1+vVZts1yuzYl0jP0IwLVScdTqVw42gH
z317Q1asKGsQLkOxts27KKrFVjngrnvQJB5JTuWJKXV2DPDt17peZRMUwNW9tFmZOJcJrJ1vOXaM
Ol2VZZ/GMLaSnet4a+1J3YC5URICWHJTRnFA2y7FoIAehYYCTaJ2wNha2gADOuPA42gTLFjSZNLL
ENkOfubW4BOGUtmgjUGwQM3o+rt14HPa0Yrdy+JMh3oIn5MpofHdfV4G7dwon9++lXc+HsM2DDTq
wFeJfza3JJJzNaZEiJe+yWfbmy01V3zpiMz9w3CBjNjmhUNpvPZYSU6vtxWXJQuIXAY9arJQtquE
84UzndMpjQ6FyfDb2xvbsj/YrwvSJ6GnuoKDtuTF1hLHiiIbGcTRi1kWHx35kX6HN7QfhxbGzuF7
O2qPSjmew6/d4xg/99bPPiGa2Cv8vQZCvwcu6w9hmoThn7UXZ71ydvzmViJ3KJ2x6mjXC/Ux0p7k
+NUo/fbQNwhOR8nRbDrPCp/dAXlJRfrL8D6Kj+H7vP8ZWcOpjoLSRAmm/ZaACuRfRIzzDt27+YtQ
tPO4l6FsqYRfj83AWvBjwDAw3nP9naYkHEqZTzKwVPE0odnVm4+5zs3Ie9+Rn6MM0ozulyCcVAvz
ySiXYycRTWFuXTyO9VOBPrFVvMSQ6pXLC5niJ2sGRjLtGZ3XLtL2VNdeKrVHylnEJ9e/U21bSZE1
74PchtfM48nUjHF0nerrS4yulgMm0jzkrchdr4/s+Fmf8wS+v8npPRWD+86ZxzrzXLPVk89NPcOe
J3rTeSL3hKqjR+XoJc16rfWbMC0h5lSc4u8ljcrSq6MejQP6TkjzOrjgqV/S73HWqiH03G1KxaWE
bf5UGpnxoBK7DYe3b/bWOK33iRdLFoF1YNRrE4qaZgK8BzcZdKYJNic5WMO/pfZdxrPXthdnjyN4
fZi/HTTeg5iXZJEntFZct1V/jR4RQm9dFYB65BqIqXy0xtzxTS1dnhHtdP/MT76uhy211+0Jnszm
w8baCGuMCozY7hvPXIOszPSavTxp25l6XQaCRWLNVwjCNtizzc7JUzNlmbRqDnRzrCcMU+7JtK79
BYjW33LOs4/DGM2P2oxuXaiZ00Evx/FpTmAofvubboz++msYyqSjy0gmhe1tBcKtmxT4kN4Fijl3
Jyrr/wH68FlYiuu5UWE+KmE7/vk5Uy5dpS/JE8HHbs65LLpoSQyjCwxkibwyVWIsUzw+mxDen9/e
3Y3IxLo9QmuKhEDTVwzh9WM1q8KgkK7LQInBw55myw3PNSxPhedmCVNmUSLAdVtd236Nq2xwjvCx
lfQHDSX6O7Qy66++gzIH8mgCjKJfIOIQzlIaHhPgVXtsW/CuHk9Tjb1URPVOIrT1JK8fhzB7xfEz
M0er4/rXt+Pam2qcLmi1vB69LEobGqZLcagqW2ZwgoyKh0I3+se9qM6ZMqk/OoeelUchRzkpTVqe
SlXpn9LE7b6YYb0chjpsdz7nNod6/ZXYBTJxDpry2xpA/eZmsmyh0FvaXWDnU/WSN2n7oVMi/aBO
+eJHTt6cFOaYfUvErq9JoSDIVe6hILa4Pn6Epq4QCFQOKUEwcn79IyomTu0oGjqwCEzwHgo9tJDd
mhbFOc6hPeFfq6T7wvsO+1M8dIjHtO1SM+sHAvzniDyq5kWjbMZDrg3NO6eYLb+1qCeQdJZI7erO
XGPZJ6wwvQRR/kzmaZB+mZeUaMMhMj4jbM+ohWqAojzmUx92Xq9N6k7QtO7i2iQyz06uCPQCiMNN
utomyyxAicmg0rXqWLad9jEybeoRlit/7TydNQu5WQtmdjquxtrl3RRv+8a2UyoxrKUM9iGM6K75
skvjg+KGCKxGYfifya7CA+S380Nr9DwEffmWG256fPuX3JooDYeKTWZ4ec3RNm4nqtqkJr/tgsqe
wOOOyedQ5NlDOSZ+MadeItJux9HdW9GgUUXcCIIIh3B9mezOtFoEG2UgFqjgXXuuDnIxUx8Fh+jI
PUP4lAPfiRvX89yeN21NhsbIrlcw4vWiCYnM7KaaDMohaT/QMU4OXQrxvt3083EwAS31Wmye43kG
TrWI8n9Zntl83rFBY3Y7oKR2aVL0PZ9b1KL1TasYv5Vho3mxa/6TFV3xKEyl87OhhX9TiNJ/+xtv
q8Lr+6WiR6JPYryOSm12b6lyqpxQGQKhdsknSAFhXTYBCzXOJM5JUyZHY0rm49RXvR+RQJ062SCx
mZkfjaEIfdnozaEqx+irPci9Zuwm7nn9bWRkTPUBoqMSuMkA1X4y00Ib6yCKYo1Y1DwU6Cb56O9q
MKA65gdnsMP3sK7tzT3dee5EXHhnfBgh/BYa2dZVPai11QZDWmYTo3BdhNalInr1HJo8/J0rcBtw
MdAA98FrCsj0yvpzfjPki93HY4p4aVBlevMhN436ZEJU7DtWPfcelF3J17e/+iYHfD1YrtyqOwXA
w92CipMojdMlcdtA0dPlpKwXr05cbec1392WWNWCqXyDfd9eLRM4vztEK+1vKApfaoPRMneH+Vfe
J2G+EOkpITWSHcjPnWXRPlwZe0B5MLS7uTUiWYoxXjenz98ZjD8odvFcAOtXIvnz7WO8cz8Joygg
Uiojv7U3K9m15rYkzl3QSPQZcsu3hTyKOT30RgTgsTp35e5A//p3bqwVMwurHgUvgoexOdR6ZCCO
Ga4hwDK5XyMr/wqCtTrWORiT2MrmozsZ8BAQtnpZqlQ+mX6FrTaRMJuGUJzePoE7FwmTAbiJhhL2
2tycwJRWddiVyxAkVPg+xlCxn/Kh22PHW/e03TNFYpQhVgAbtfHr91G7k9okiT4EmVm8693wxHDV
YVbsk7U8wo0Se7bxeTTjnQj9zj0C/sfQAK0yTnsLd5m0pSxtOplBG/UD43mjp8niu9rFD4358PYx
3gmXgRrSgeY92vjabWe4qEa16UJrCFRNJp+MUOnFQ6Gkg+unMkzfCWb6EJt06FHFBnb6oNad0sAr
Keu/bSNLT9bQ2V6GG3sX1cn0nnb3tybrtAdi3O6xzRTt/WDE1o7vuHdAgOfX9paLDPIW6hFFYdNP
dTQGcpH+aLkDqkPDD2NCDKVGHvDtI7rz1lDFojyBZh0l4y0ZYy1Gg1nQ1U9N7eDP7WJ7eZ7/IyP9
ezzIQ1cvsw++/POfr0orHZ0+sCzU5jaWOe1Fb/d1MgatsD51xYXBPVRmMprVljxa1BTeXu7ORV+R
aUTS5Ge45fW5/eYInDGtlUlWY9AN4mGK7HPkfCnT/FRnR9coz+U/zPN5by+5HRBafQG97rXsSVOB
xsIm13HmqQIgnI+BvTjAtIvZeRxyQdUJz3GWpgpdvJlUD1EyZ8yJOn8RZ8qjNqDRU7jx2ZqdeOcx
3LlWoKoFudf654Y8V4vsMEqLbgQTGqfP6EPL85wL+7xyrz4q+VLt2LB76zGFAZCB90dPanMASw+n
aY+bDzRzOVQhKte8vB+RUf1FLCr//M3QaiKaMYGA0PnafOFCulIsaTsFfZR+a8KQ6ZZ/a2uGu7LZ
Q2fc8RQUlFekDlNDDL5v0v0UJ5SqbtIHs9Dnz6nS/qfv0m9qM9QHNV2W54i55kPcGvZnEVZMDI9d
+y5SluxoqwmACxdezcKb6/IXozhQa0yTW3/q2BiAa9fx4jTUvbTKpnOcG/oJfP1uann75PFxQE9B
4qEAykzB9WvoKsV22i4bg9S0Yad2lT5/JHVwPkURUBJ4Ux6iQrYf8sSJHmJbSY6anlqHUSB0FjGI
e6pjY/Jm0HEH2TjzuWUe+dQz1vQAg/7s1ZkmT6YiQk/NnY9xkSqHGJ3VI+Uj1S+wQoeszp+SYTAo
0Mo98bsbaQgSZsIGRGOAAQLv3konTgiBu20hx6DJ+voglj75xLxb9DnRp/QIer8tvLhDOGIZZl8u
xshkzDwd9blFlrwflyPD1D3T8oN8asc4fKJzRuKsTuPZtSJxLmdkPko1yY+V0ajHtK/+EGKE2eD3
gzcjrCPBxmZdf5yWWfM+tKwxCJc69NJRqf1W2nt6lrdvk1UIIFeojole0+a5MLZTqFmJLTClIg9l
pi00t6rxlNvqcLAnCJvetob3rhz6t5h67AHgqfX3/GaANdEZ3bLEUyCKQfczxx4vNMAQmomN4Whn
VXyQ0qleoLUtdybi7q2M7C5VlFWtkFGP65WzAeR3WGOFuqkOz4ke/Sdd4twbB8vw8RfzRUrjXHeT
enh7x7cuZyWsWPF10KGttfXrdUXRC8VB3CYY5JkI7JA8RNMHS3RPmnKea3+3SXmb4q/rgVh5LUQy
/3a9nj2kzVymyRKM9XjWE3QXtNwzog+NhiBVKXa8293dMYcELxAhys0Yx9yvB27Rx4emFPV5t1nF
kxSDlw6LpjbbLzDhiwNz2zweIZad23Tn9lJIJwECmgrKYGuBZW3kAIqHhTKi/N5p8H/n30fxK6bv
8/ZHvHOoLLTy38BHg3bn+r//dm3DFCHWUe2WIKxf4vadmr5Y/X/UbPatXRTZrVchI+frUatYe6Xb
5kAMYZhQVxaLCC6EBDaI4ZjEhzRDjNWPTF9+hVDLa/XzIKydm3qn3klYtOISKEutQ1CbNCAMq0GC
s1gCEXUDDWFTjj7uwTnxIa1ndwJiq1gJdTMrLg6zHed+3AzJTlZw76ix1uu0L3MYwCSujxpAV+wA
H1iCPlkOJjAQaiAa6KfYxyLvfNY7NgE6C4oqVALJZ1/FFX/7rIs2ATiqTDWgSnGhXA45xFm3+G8D
Li35l163O/Hnbd1jZWCkC74uihnc3CMq1ROzv7MWJFb+qBBjfwaBhYxAqXQ7JfbbY2Ql6LqAjoJa
QCjh+hhFHdddN4Za0C1eoX9wmn8G8aRKej9ztHOK9zaFaaPCtgK6bmBremu0tpsnekBTVj6XrQMj
qqMYp76Wyre33+Hqjq4TVaAIr45j5cMgW73elWy01o6s2QjSAVVreiO9Py3O3oZuzQoIBe4/Hnh9
h1vxjskuAcSNqo7ikPlJj6uz2rowFC5+m5vntzd0az9ZileOFAo5yQ17F3G4EHNi64EWzu8N9cC0
cLOop2hWz5HbnxmkOdu9uVPAuf1gLAo1Ha18Uj5ipOtTROVpzFw5GIGVhH4YUvpXxuQ0uNGuCvsa
pFx/L1ZCGIcHTSkFNMT1SmW7RDkkz3pQC6kF1iC/DxId0r4U9amooveaiZY1PESKP9hadMi0BgCn
wetbluZdA13sjom7vT+U/AEL0xF8xVpujAuFMchxQtUIkIb12uKXEX55+3veKfe+NhXWiJMjxqFf
79ixotZZOs2glaymqaf1Rnd2aHg/VOaM/VI7vf2SNOh+HojKyQIMq831Q9/lkYTfXumn49jLSfFj
3QKam6txmfpuL4udh3TH1jPvQ/QP5Qk4LUYWr3+n20wxI6XCCOy6M708y+1zn7XDcxW5zWFmpMa3
Fm69YYSgExrnZ6/08841vPPMmOHmCsIltzZANo95tDK7H9se7Kfzw+ifogZeCbc4FaG+Y3XvPDJQ
IpQPedSM6myrzXNoRHPad2bQ13N5NAfgHrmtCK+t8+psqXV6rJspPym5jM+MWYQ7UcoNcTMR/GpQ
TIqJMP3eUIQgIJO22jCZAdOZzyYUUKmavp9l9zCpyXOUFYfBeDSTHyhQUnWXfmRph7p4z2jUzu2/
8+6h1SNSIsIAML3F+9qhNfUrP0WAuT41vVZ4tps8Q8z4+e1HcO/DkrOAmaDCAF3R9m6pmWxTvbbQ
hil8t1vOM3LEI7qdarKz0t0d/bbSxr7oSetUkVNZAZPQh1x+TYrkqVN/vL2dW1dKcYo5RvoVdCxu
jFhb17Rc5WQFlkll0IL/yp+oKGQ2yhV5L4TPzFP7P3wqi6cBchd9Wwhmrp+nWYYdhtaxgmmkGDrO
NkAJJzdPtWzy09vbu/O16FTAHEEaCCJ1m2jmsSE6/sMMorp+LwDtgw6+WO0/jb3nV2/DLUpgEPcB
EaEPRy3selNzncRuBcwnyC3xpNhPtZEcYoQ5Gu2n0f4q9Z2N3SkBrCU3yJsdaqgrRe/1eugZDnUv
ZysorEXtDwORA5w4robuJarLrT81sfuMKHn2l1OUmutJWnhnWylThEXMpuoeRm22XhrNTVRvEEO2
+LlltLHnhAtjhYUl439MvYizw2jnIwqu0aJeZtuuBfTzdvLz7c90B17DboiK2RJxMYWNzW5CTfRG
oluBOvt6k3h2OHu5kp3r6NsEG1eqtYca8fYMFPs4eex8J8zbsvxSkVhtNdU1VucftuQTpkH0tZZB
AjuCVKkKP4556tXdVyNOX+RXW30q+tGT8pTHerNnQtdwdRNIUD/kOwLDwIJvu6hTk8GxsthWoE8/
ksXy9Tb8nnXvwdnTWAN7aKS+0Kfas/cYMO74DhIdyqU2kaBzg50qss6eUqsRQQiJkxdOEdJxhVQe
SkYHHigpVEendbTMUyDj9XJ6Q8e3P/sdC8fICTAxyv+M02xh3I2xLMRXA7Fo3xqHaKryAxQjtd8k
xp7W1StL9OaQ8Q2Ma8OEAcHJFgIfxotlzDHRWrqkR0OBvt391iThu6yuvdDw57g7ZlXvjdFwEu3n
yJSeMjzM5UNtvdTRr3w+uyCItXDyOkoOOepAhnayJTxTxuPbh3IveiFvo2+NP8M+biEcIeKC/Nvc
CEztGzD3Q9O5/9C3O0DzsJYB+no4tZPx0GXdjk25g1xa+3EQQ67AK1zjxoaFS6Uw3TUJItroQTei
cwjLtGn95dRIs6B27lzUJn+AOPBsGyjK9w9xIh/Ccjq1VvyQx+Lj2ydx65v4Oes0ycqbzPDbatx/
y2BbO1usuFVFoFqwKNWLgvxE2q7iSz1ZBBQ2lA2cP3a6lAhoRjLvJla8/8aszkbq1GGY2EHVLWB9
u7A+pDrDBQV0zQ9vb+/29a2MDKg30rOHHnVrclq1FqKVpsC/u36dGx9aBq3HonpZ0Pxwop6MTOD3
5U7yfHfZtVWxxqW8vY2p1ZUyn9XIEYGRVicKyb80ABFG2b9LR/MlJHiLI3EY9zjsbh0xm/3vqq86
XL99yzq24Oyi1BUo5ee5fR9Pf+cR1co9L3xrUdZlHGJS8AmMTmyujIwXYcdZZNPgFuoBAnOqr0P1
V8Q81o7tunM5r1baRGdD3LeNvfLUwrtPYSUW0XM81c1jnpfFwYHk4OjU3d784R3bwP5WRmwa2utp
blYtZThbY8adKd0fSRh+tN0H3rOv5+pDqT9n7dMQP8T1/3SqRIigeaH7oil0/RBFbQIoGSzsAozl
Oahu7Qu0szsu+O6n++8iW14NPW+7UmFAPDAm7dDawgshi2B47e1Hd3cV4FK00Ji2J0O83krkpkKB
pBqb4kbRsaNc5fdF+Q/lpr0BRPPGq/OpcG9ENHwxcrTNSkM9NfoqMZ9a4N6EliLpTi99x2bfWwWe
nLUZRLbrbMs5TqO2GQAtOHAYpHl0Ro3+HKy8OyHKbXCL4Cv9VELNV5TZWgr57fVmYgEHGkonKNWi
O7ZFoyJ/lzvepLjdE2IpiBH/H2nntRw5kqzpVxnre8yBFsfOjNkCqaiSSVHyBsaqYkMHREA//X5g
955lJrnMrd2+6S5jFx0BhPBw/0VZ/8hj5zc1wUjLWMeLZxIIII6l05pi4djTpKijexMOM6rMdmHj
AFQWK0h983pEcW6ntbrcWpk4p/l2yk9fQtPOxQGHI3E5i0+KjMgoARBWBvfGqh5n9XPcxtBqht1c
5L5Ivo8AJjNtZ+It11uX/VJIoH/l2gilmZPvyXIXu/ISac1toiaXjlwwZ2fbgMtkPc5pAJMCjwY9
RDEPOfTjzxIVeVo5iWLf2G2ePg9RWT12ihqSKYT1ramYJSAPI1stDj3byp6pvtnkPS5Ekh6NOfQ1
DCSBtcG6pU2lBk1qup9Sb7CB6tn1qtOUH2MxZ/eJqgxnZu07ZxDtFNjaZNvk3ac86qqrTDef2Mac
WQvSyVotim/9l1i9mMufbX3QrG8fL/t3lgkHLSf7cqTTfTw59KZkwqoiFM7NZCndWsud72EL5unj
IG8svpYpA0OQjZndmWlzsjs7dV+Wsg7tm3yqb0pvXThXVI7bIi78bPYjL97ME4Ldz2KRkI5vo36P
2vsVzpMGrRdNDJvEHa4k+XfjZ8O6cR87d4dGXClXwltnMf2u3m7OpAMviLaTScRLocnPaaLDEzk5
MhWTWjr+oQiizlrJ3M6b8EGzG+8xQR+tCMbMULd65yCfkxYmC9zUYy8CuikmBOGqAXqM0qXRVlRN
iBVoXJffwsZDjNrRw8UAwMkFINRBAZPqZHq70gul3sdW0f4cZ2tWfDFkibHSstn8OXTxpHHJmsFr
6kYi1EDG+SRXPSSjZpWV0CHXipUVwwqvgQ6lxybN1FUsJu+7VUvH9S2lqG9CF4UcUJehXvt6buXd
uq30OadrN8lLEqLw3q1y7asZZyE3X6lzbS4hrXbsaKHi+F2uZWkgssLb5u5gfolmA2Mdb7SaT1Qa
U8zqNfeq6aX4kjstt4QIHSHyZcvrUOyPqmwFyI7Oe6grWOopnbyiiZ8+9WFF230ahjy6tHuH600D
BSlbWx0SGNsiauzqYk778torPH1EokjR9LXSJqW5ta2p/l5SkP1mR30hNrw2tNGcTszDLirhJvv5
rCOJnxuVeFA7+hVnDubTTAfwOtKB+lLrAucDpPt4l0mkg4SsVCjXJGq1RZHGu9AqzHq9cmEbDnqL
iLl6Dj/3flDAgZQEcChwlgX96sRRGy1Ryz6xb6Zs1312S3M1l2tNbtrkdy+hy/Cgq3OCst/DhTg5
pxs1XlhFFZmpZ/hhbH/26u6C2/6ZFv2yjF4vM0oK7D/k3NiFAgc8zaGKpDIrtVC55CuLLcZKD5Er
HraGcQ4G/6aUsURiGbNnc49xwT0cv7pcVOHcg6e+mdJfo5S3Rlpvhx4t0cJve+t2dI2tKu7aDEX+
ITkzV043dmIDuwFot8wVRnoS26q9WZlD0qtwarexnm7on0GSti6dFAELfPvQhrW7M9nJaU63BH3h
uL2IlpKgngzYsyXaMATt6tSP23TVgHmPzPHM2N5kBMRZLFNAAyC9ZcOdOY7TdXGo6Y3mYtwi3G0u
XXU/gG4NoM1oG71r9VWUIzmsj7W8QCpl/iptifBj733NEFy+mopBu5lCUgXkgytYTa1xo9h26itt
ll6YfdFchZawN6EWx+dOptMS0/Loi56cQZmLisJpVyyZu9Iwkdy5SfLIN7JZwFAsPqE9tVFDJF22
tXnlNU6gOpCrQuV6mJq1qCZAQF1QFStLeXCGaN0gItHQGE/dc8/3pv5HR57CzOJ4TymKu83JDaNt
skilgoknjvYMZTpO640m77K1WUcroc7rZqD8YLCta/K6hI/78cF9mh0s0QEjObQxuJBzzzn+sHqL
gLoh8/CmgJKDzKSC5Glon0lB3h0j6idUa5f1QZ/uOIqixU7VRBYH7VD/aTi0eFN9Fz4rYWAoN0ko
H3G73liRtkn7IgB99/jxIN+uEkS5Ac/Qmac3BkTlOLxhhzHmzJNyoyeT31pbpfqloVz//xXkFA8a
lzo1fRLGG9cUfqQWGzVOVxLg/sdh3tyD+WIv2GqVshDF79Oul8xtE18eT7lp3GyrD72Pdq490PC1
vjV9hY2qDAO3QhR/ys9AON6grZfQiFxAdabfRt/r5D0WaasAkE+jfahtm8pZKaazI7plH0JU+HG4
8WfD+pEb/YPStYeuIK+JSGpMspPxEm9VSoaHJA/c6f7jd/Im+3x5MLAtlEx5OeZpNTWmKJnZdRHt
e7k2hr0joUvYyb4uN7l14cDFhcYQiftCr3wr37Re6uvlPTrHiPu5K63YaaAGu/RTWq49775rNnoq
1tW4S9Oeyl8TJNWlK80z6gXLyzo+FcmXuWVxYvEugXQcT0owOakR6hXPrGwm8KZEotnQJeW6TJ3A
VXl1lQvRAyLnx2/r7XG8BP5LyWlx9ztZjHGcmhYM02jvJfp+cAZ/cuq9btrrrIgvfjfUS2cNUR5U
Q9jfTsaYa06k5XGf7esQS57WSTfS1OZ1JL4DRD9zsXoRYDh+oUswoFwkAeAfTg9/YDeGonAx3Dfj
YlFk4zeZ+6GEDBToeqqNftbRejVaBaSyopCHmLGXHxxFB74dI0FzVdahCNTZ1TdGD6Lc13pt+OU1
efS5KEp5ZjG9/QpIqiMSS7aAfNgbmSTsMS2tMOd8X1f0rWkA7SIRXtIMWqhsZ9bH26l2HOtk3Tp6
XtVwRPL9jI4L8ywcVuU04Ycg3Y2I3a8pJpybWM2Si0hN5e635wC+jeR9wDOp35/O8zpk9lNpyPdK
eq1GG7u8zptk5XXn2hzvJH8AJJfilgYGHtjXyWSjdtsUXpEWe7DKQReZftl8qsw/KRSsZ1qBee8P
8bYWygplsTMZ7ttTFMffJfsjX+YOfMpFNNwxDz3MsPY8WfuQ16Z2hS2ScffxmzwtRSGKsxgfcI6i
OIEB5cnCrecwdJ0xK/ZWHyaXIy2cAEhkBeJk1BMGpxqfCtfVIn9smvDM6novNnk1dy0D1BmDPd6t
8rBUkSOUxT5c/CjTtWrWWRAradAP3PB1464yqq+/P1xQFZShmDv8x7KCXt2Daq3TFa8zin3Uoow+
M2eNrZN+5T1vMtnC7Pz8cby39y5ADbTk4EMsiqSn/DdXn0phjEhyiB4eMWWKIY6UVVWOgzg0yBzp
Wy9z52YHHCVzf30c+70JZINLA6zP7GXzOh4r2jJ5LeVc7OcCWtY8tbTXDPOcD9R7URaUIowNNgTm
0HEUXclKQCtqsc9aUbAVq9qtV2nn5JveyfYWN3MDXVDeI9fmk8FExaAWWYtVAw0u38G4HW+rKe93
WGoH6NpuFCtat7YfF+6DEiJL4p7LkU51/1GGgEoB+pOcmtb6G9q56kQFS2kq9gmod1+103ZTO8Ve
dYon3erCTTfOsZ+VDtvR2IaBMOcnp253aaNiiCclPIA2fxxZakHGvQ4fUS0Kolbv1o7xYo35/3JQ
Ap+gZL4QiRaQ4vGXqedGJFnGA7eesrGz5HYkIZHNoQnjMwt5WTUnp+Qie7jYYSGhQY/xOBJ0EYx3
1L7Y612YfXZhBa7K3BoPQ+6ZzAZLX388s99bVYicsq5QR9Fhoh3HczrDEzZuOHs1f/a8zAewUZAP
DJcC44ePQ720uN6MDcwlN77FK/j0LdqxI4AYK3z2RKnuUBEfrvRIU3fIrBaYVdFI7lsYO2qBSKdX
KOyceSdWgITSbWo35cYwCu+aPD4NQIkagTMk/SqPGuWuiCL4xJp0d5PXOispY+sqsupsSwPxNqor
ZW2motoOqRFdqsZg+3pb98+mi9CM0pZ5UKpN7VeU0y4mXXJXLh13Qy0shB2Wtb933i7lcHrG4CCp
bNK7OVUfgH4ZqaTg+nXr3MJGh5S2CsdzHauT4+BNkDdLHD0PL8ZPwrkFZorqTzIGw9eygmpyZv4s
v+nVN2W7QhbVwb/NWsSpuK0ezx8zljFmZk17necbq959n7JtuJNGMJhrrhIfT6AlQziORV5Mo2/B
ZlH0O+17qAJrmxHzxmvPWttg5MMth9vHIU62YIZz7EiyLJdXh9oEQ6wzaqFfb2a/OvP4J0vtr9/9
yk7k5Izu5qgIxYCdiBOvK2WVOr5yiPOrTx+P4DTKi6gSnhsIvCBkB1j7eATaPCEq4SCqVJNdI0UT
rjY+ilYfBzndpehTsBFxeoAGWbCVy5d69ZpG1DkSZ4ZdM+ibaaSkdNM3389ZALzJGJcorzkJJ3tT
bnbNKHFUuhH6yvgSPqKTsGLtrlw/SKPf+zhLT21pi6CMz+IhCzOOR5RQWCso6ds3abIe3JWy3+vT
l/Kc1Pjb93aENTgttdLLE0UHTeoG2Fu2G50b59I9V58+WSUvjcnXjfhlb3j1beqqt4pxAW+ACkLO
CNBkj3P4GRDxyTr5O8h/993fgCZQ0ow5xOnvFStt3mGR+nsTbCmcvq7WnqRCBmS/LEdl6saIn+L8
kxIHFqbKH8c42br+ykIW/hKkOCCfpz2xWvUyrzaXLKTZ2Nql3EbrZLhM4SOvy3OEv5MN+SUWl19k
G8jsqIGcTOU+B3pOC0bsO2V+pmj0GCOypmm4OklulDIKJhX4/cfjO51sS5ZFAmEuBDFUwU8rl4Xi
hnozNmKPBMZVo03+rFybsbhx2m8fBzrZchgcuSSZMUVKWNdQG45nXNa2CfKDZOYl11e13RRavmpJ
47LZuS36+fHjaG8/G9crXHAhv1HHp3B8HC2cKUZ6diX2hv2zd3YL9a1o/Gb404zyK8Ow7k3zzJZ6
KiX4MkANuxjQUMDZGeJxyGhsk0HVmmpvxf3iGdxNbelnSuL9alH5mvFCIFnAD9dryoBiNXSfQebK
rRGP5Rc1K61POqpbE1KN+DT7SMsbnV+pmXExt0L/VnZh9eDFVv0UASvD/qkoIvi9VmV9l/YYbkyw
1mcG9N4Hw38AgNwLgO2UgdxHSFgq2SD2i0qjqFSfHiKQ0ukxc7FS61J5Zia+98ko/4GS4BUu/xy/
vxFR2IyaXQmIy77AKNq+icS0yT1q/aG684wM/rI4E/PtiuOEAsINOA9+D/Wt45hTb+uDO0Vib6OF
V3kIxn6v3fISAJaM47VHFfbjafnmtFpWAZo6FI0WsDUp/HFAt9ATBzIFkpGq0tK/RfjiawGX5jIa
qvAT1DS3Dwojcx8wBdVtbss5Pa6xL+MagZMResLHz/Pu+FGpQe/N5Op6KuKCRTbuK00tuEhkWWCm
4Cti0Rursc8E4AuvvItMZOu0EGW+jyMvA32Vpr2sFhptZLgmXvHQjY9fRCeLSVUzFqg7mqveVoIs
2xqx+tv1WV4zWxx0zcVy8/QoDbWxG2U4if2g7QYV8Fd639MeH8o5cNQBCle2ph7+m8fe8o0psEC7
g1XFVD4Zmu5lfa5OM3vPgACPecu0W/3+y8PDbCH2Qj94owZai8gLcZ0Q+ybDQoNbOA4FZ0FT761/
CHZoC3MYvZXCjp1Qw925EPuonoMMOlSt3I/hQ0hWEs33Hw/o7Sm0SH+g+rHwnagS6cezoY3G2phG
g1dm5Ou5Nyk1dMGitqr38oxlwDu9FyQ/qNcj7UbrBdLwcaw6mZo2rutynynlVRg9qNWnxU8pSnwO
dvE0ud+ld06ucPnkp7MduOoyMxAvokt3HBM+vQS4XBKzGMKNdKx5laJ6s/n4Lb4/NCAALCn0PKgx
HoeZejJhQ5flHiH7IIOH0B9iUQfh9Ch2jlqtKtfys3MZxHvzBN4URUV4Yhy3J0ctJjKNYzRRtfes
fN1leiCcyjeqz6lsd5ZRnqnSvrdjvY52sriorYs+7r1yLxcrrPhirtB78KMehUQDFvKZefneLvU6
2sl23Rtt5sw6ogemc1UVj7l12ajnat7vzQ2AicAsodktZ8PxR1MHXL2UnkqbZQGzS1vyPDdyz8Eq
3llhUFkdsMVgAgEOn2Qn+ajV7Syyah/ZQqzl7Bg1LJVO305jkewEumtnXt07w2JM1CnhAsO1PFWc
nb00r0TeVXulrOJNBEbIR8bK8D+e8u9E4eACP0q1yCXUMl1e3WNG103Sye2bvTnq4W3foUGG/ek5
Q8x32lIvIhGoUyD59LYaqsA/ycp6bPYio503PFZjfJ2pj2YzUGqsDjlwotaYLpZ/Iy63NpDtifV2
G5mNj7/whh7wKozNc0vhBc3/eltZWBZ8TaTHaJdy0T5Z73Wsz0KnBrdvjaaJu/ATTaoiNpBm1Vvu
LeludpSai8Yn101Ld9sUsTVcp70bJ0HjZZa8CEdT6BeFMFrrGZlEdboCRWdftPBHbN8rDffbqPfa
17BpjPyxNAYn9VU8y4dg0Afx0qAJh7WaOWDddFMM+bbnN0LQmoSK319T0F6ItfoyaZxRWbXZNM+B
JxIgmk4yNJfSNMtmpTRxea2lIG78rM/wCJtGNpAGYd6dhPaqBrMnyunPpi/n4srNDU1solIzbqUB
rOumUGaDdLiu2oI9vOOHVdzoeRCNE/aG1OBFvMki3f2spHrfBZNt548gCUvQIuz/k3LpJV7vfqly
fd7m9Qyif9Zn/JlKQMk6rrqJ6awiqZbO1i6G0rr1BlAHK8RK5A8tMdCVHaYhRzqKKWrv3C5vb800
8/A6mvRwY6cmshR6IvR1FaKTtzbKYr4aqSTa4FS81PJN0aS/iizTcfrqSETX82RU48YrQ+VuzEDg
XxpG3zT3FhXN3KfrmaqbMFGmZA031fwhu9EtAuG28PprRSdJ70UxX+i1mz7WaRSaa9Pr6KN2fd7e
11053fdzPiYX7OQd7g+lGtt+VZV0nsix9c9x5bgHJZ/Gm6wd7O+9Z2K5W5pxv3WSOXR9xy7ktxkV
UgOGXZ7Um7i2UfvzMHLWg6pK2t4HPmjfadB1C9+QtoO3eI2aJgCCngsDUtfmJ2yKc0SKyjGM/FSE
ae0PWYSQKwhXB49DdMzBYYallgXW2HfLXTGWW6cFYDIgyPTUtIN1SPtWf+gVlasUchTWRZIPOiKp
U+FqgZa1PFOuFDGIxa4tD2FdxL1v0j79msdK+YRDhMLdqh+LexMJN3PVYawwrmF/N3cYIxmh3wAT
/4SKe7Sq0E7o16DX1+gN12NQlioErwYfhM+xPeciKOxYMXxbj8PPWS6tm0RkpgzayazWoygFLT29
TodVPPbJsOqz3PZYHmbz4IUeHM6sTSY7kJgVC8CilffVki2am5OILTdwqunPea7qXzNtoIco6QFn
hVqNFn049NMtHptJzzyL+6cI0tXkx0kuRl/TJ3EpRZrZm0ET6UUohynjPpnNI3ioKeSruhUXOU0x
vV1aSavza5QODkPdhj/6vOu+JFpRLd8KvwkfZWHzUUlDxBwsras+G2ZOQ14t9AZaXVMo08oSif5k
d9Ldy7yuLJ+Dhq6i4ra9E0gDRn3rqeGdZsbztdvO3uPkori2TTOgPAuijuw173LA8WOiNXdhWFnp
2s2o7vvU660vnY6c5bZ2xni7EHASPk2TXdPNmzPfxBPm0rE4ZtjNnLZ9Ks20bwK7F/nF6JlF6c9A
P39FjkGJ02ChfLIjTbT+nAFemeJZDGvEf6UXZCWFlVWsoTkVWLnJPcGzMTUM0Jg3Lp28iFKE9JP+
J3zY1gxEAr5jNUHCwJxHLzrId5rRI74/pEIJVDEXi2ypOaabSobqoQ5rnHWGceQTu+XIR+9MFU8h
dFZ7y2+TVoLWlA7a4E7q3Wd9mP45VF4tgki0gGP1tLUfhSJK41oWRvmZbB30mzeAvguEzN1yO3qt
vo9iM6EYrSLtoXdY5fpLdXcjiyS5H9MQmzeMKkCJ1FnLfDORs0PBrk7yZQ+Yyh167DkCd1OYPcQ1
HUx8pTAcAt0rbEzqjMn92WdoW6/tfLK2vFhN97siHMDiqNmh6PPxtovg9bDija4M2sJov5b0TK6H
dIp+TRjB1oHUK+ephTJ5U2T6cCjwzb4stLSMfAie4ZdJi9xLq7bcG2CodL/FOOveukeDUDwMjlfq
TFhXu2noVn7RE4zeVkPv6JlPlaK8GkTVSn9MG+WLXqr6BSXa0FlLw5ryjWNn8ZOHw8NdVo2MmidW
Hw0dkb9ARgj6BONgjE8KHr9iM3VN9bVNbCijHAE1DWtzUC/GXJP9pmg6eTnok4adOiTLOkBgrK4v
sgJfhU2KuPxD6eAWdDXHoYhXcTx1CgYFVimLraEkgKlTrfD2dpFV8WUnvTYLbGNaJmNa9/PONSq1
34RIfW/ntsW6XnUHfqgmo5P7lpYNX6BNYsaEj65hIIyYxXOQ2kBwVcEpkOZe8SVlwZr+PFhKvdbn
vsiuIiWZdPjpJqjuBkmjbm0zg5Ud3bToedSwOfBlWaR3XtyaTaAraakFnBHaNzPvhb1tR5mo67wc
KGOVZVLZQdJozmVf88Ab1Zq951aEiMx1nTY3fofTzrc0l+Poh1jK9atY79J7I1a8m0kCvtdaAAJ+
PejOFvEKPA6suTLrld5V6TdbTFGzSgXN+4DjXe5FnqEuFFkznjMAfrie9bXbmH6RAHsJFLSwEXQt
bUfzs8aWt9Y4xveRHuWJL4H3P7OahB7kpk2Ftop7FDs8q5+ws0l0cSOdoXx2vQhzlLhP28+UY0Bn
dabNN+1jO8mChOP5qYaGu0/GAoe80Ukq8h6zF/GaIkp9m3Iifq8nLNA22GoN1dWoVKX00bEAHlek
tfhEdWCog0lObXPret3A7QFUIVlXBTBvbSemi2BU20AiiPTiT5Rr7ecwXyZxQfP2Po0KxLmGgTa7
QLXipq8bNAi1tlN0X+rLmklUM6csk9g0J2NjQpZ9BtP+qITj/KeZ5elN3oXOwXOUEIuFPP5uppZ+
rdEeZ+Nfds0aCmUF9t80NqLPxS5GTG89NHH8TUNsLhhCqa/ZHjgbRFvr2ETIbE58L57Un4iGyIc0
DhOcT2KPznyTS8TqBz10vsTUPrbIilzE8eDC+8grJ5gEDQIf/DROqbmU3n3Tlkxquq/atz5FNNVH
tYHTizNPYa6DcvrRCKlvB4lOxYrVi9hmlwqoCu08CWfV9QoboJiU4pCOTaLhGBGVvZ+OzvA4Td34
SVqlVQZ2bbWp76CzzLE3ieY2bFrl0JVICPuK2xc/gEpXV3lSQonuE3PiUCUPKoIhUnSY8oZM4Wfo
E/qDtWs9gMGf+0AUdNl9vegPoRfiQN4a7gUqwHa6ywunXlgWRXQ5TKUMQP8v2LMiRwegcGaVHClu
ix/I6tj3k5lLfOUUR2RgyV3tUzQ1ubHK1KqL/NLx+BLs1dP9OA2h45dub2scuEg3Bjkajexz5AnP
lWNUj4pDPWvwlCoJzEhxf1jNnGMrYHa7DmZz7JvoWaU+fR4ZrWbTHO7SdhpMPqkxXXb2ZDkrPWtI
69xiaJU1yqNVetnw5AhcYj5JulIRfN3boNsCjkin2xhjD02sjzL10OXOstSz/Fs3pUWJdaZujLcF
LnrVJ5HOdQMJJXW8oCtD+S0aTRzoFV1yOXJSS72rehGFn1s5dM3BMoRXxr7iDLW+smRXxGtQO9aw
6pb3n6X9gGplxY5229hqrG7HuTYjEq9RQ5e8GYzuypF2ol5hVtLd95g33iV4Q7TrzFUiK0i7SnkC
ya7dq+EogUc7vbyrG0cb1kU0lYDG87bbF16u2X6CNiZsOJfsZKWrVVPeD4hTzNeWUbAnZwMuw9sM
gFy8dROnVldOXsLgsXNo5X6Fc0wM8ZNUG9RRW626XLEsqDCZOKSzS+180ifvqk2kmiAuY9T5Ku1q
eY/rp7tz6PTce7M6PBoQ/Snoac0k/DGPZQ4bwIsh57QzaQTTzgHsmio5XwRZg18ZPC6MeKCVI3nZ
CZzPvLhOlG0Z9Ua58TSQ8P5Az+FTMRSx4odTVl+hdjT86A2l6zbVWMWZn4W1fi9K1HADBbeRmL58
ac3+hBcJLO5QDw8GFsefZ8g9NXo4qlf6qaY2c1DDl4AAN4T9PjJoIpszoiFGZx5izS4eqDmzVcVW
nwLfiWHg+EoxCGaEgZoEs8OktJ1TEFf9op17nIagQi1l7ll3WIxR+CsqYoG4VyzFXZImbkxqb8XY
RiWeJwPbbMuf3UgKQqXLbb+VdhzdOWMkI193EolhQJtnNU2Loau4pOEQ4reZQNAa1Oy8QQ8IM4ex
mKTft868QbujnII6Hbf1OHQkn3rpPduWbH6m/dKqMZPKDTctzhtPczp3TyIvgfNzmkctjKmq9K4V
VZ+9jYq5Xr1qh4wykZfGCVmqawC1S8CeYebSGmMUQBbQfoLvaIptX2nxvVI14IRrstKn3HEQ8jMG
EzJsSoqerGYcXso7GXoYzndWYcT3fVeZ4mvkKpnJ5A7BGlsQ3+xdh2Nasw2LcFT9BmMuWJUVSTdD
701uBTPSt2Vs12x3PZlngDSDMa4iTWZtgHNeJGB/OJZ5oba20C/DqUqTB5mEzWWca9O30FSGPJCN
7JC3mOM5vGksdUcdcpzWECQpKgpuCq2vlW0RrhARHc1LIS0FnHCXV15Atlztq47p4vdImmub0Cj7
S60xWOzNyHehhp3N4cWURM2tQqUR0WWnQN990lLjmlsQSbWSgONemTXMlmBW4tjZePrcHQRZWfzL
msxkXGVjydVag5qpk0IOpRK4uT3EqK5k9rUG3iXeDkNrPnJIk8gJ+Hrq1hJ6+U0k0LW3BWLr9g4F
trnn1JfD2tFHS7nsZnbwFZ5Y8+zrCJFrQdNM3dOMZk6xxjfTkNdakWEbqiBqwcKED/NjaPQ43gyF
Z1Y7szJSlpYZDfplJUtqDHZVuT+5DGMf1vBiIQRTWt2arZc3AZggODai6+OrPnONcF0mrnXdoN3B
vd0oHG/bjV6j7PKcGs/oxwL+DX4dqluvBKTfz7ga5BOJ0Nz8KpK410nmW6tb11yfPrdqDz3FbVtH
4YInzfgSXUAWZjlXI1jbUU4DK6bpSt5egSxoL/ppZ+CnzQyq1TkJ5tAAZs8A88FPET3aUV/pP8Nl
KL9lfcslD9FNKhOao/wtN/EfP8f/jJ7Lw19lLfnv/+LPP8tqapIobk/++O//0cm2ecqTJ/EPv2ue
n7p/lH/+46F9YtNsk5/yv5Zf9t9/+d/Hf+R3/R1r9dQ+Hf1hLbhmTXfdczPdP+MK1L48BU+1/J//
tz/8x/PLb3mcqud//fHEqxUrnqpJfrZ//P2ji1//+mPpC1Gj/I/XEf7+8f6p4G8+lF0b/+O/B/rO
331+ku2//tBM7Z8LD4Z2It0McMSU3Yfnl5/oHj/RUEIlmInOHaVgAbgq/tcfim790/NwRgenCP8E
fB3FZrlE5GeG+0/AfbR7KBIDX4SI8cf/esqjr/O/v9Y/RFccykS0kuc5aedyCi7ar8BUEIGloXOq
lZrJ0mwE5+lBx7pWbb1AUgkzsd7u7+3hUSuvZMcMmoLO2br6j7HOD/mtJ0K/WAz0qp2VZBsLItGr
d/n3U75+qpNexZuHOqnntwkOSlzsJhJBNoXxMaH643mV33FF0M5pq5/Upv8KBhZ04S2BZDxVwK2E
01iAuaaDE91HkJ+b5vnj0bwXgM9Lz4wGqgNA5bj4XepuA6yjmg4D4D1wj355TtPztKP0MobXIZa2
wqv6Ose+5SbUCA5V70E6uI7NX4iw7c1sPZSVn8bOBRtmX3tnvtP/IS4IZPgmGjC1k6aSS/rZCTaf
A2iYvvoGkmMFzDiovVvF/doZP8budqSD8fH7POmRvAyW14i/Iuq2C/b0eLDchiZktJL5oFQutHcZ
VMvW2Lk35rme2XuRYLItwnVA8OBkHkdyPTFmIFHIoqlf7EfUDNYTu2/Aesov2slzV78/stfxTj4j
Ipc46kW1ejAjSjddE4TpxSCpL3RnhPffHRhSDkjWAfsDInc8sMl11cjMR/Wgy4yclTLnwZKUz4qL
jwd00gbkU9HOt+h/vNAZILQdx7EiA92mlAFZk3PbWtm2rR+5yAdQvPzO0Q99qT58HPFFq+NVs+Wv
kA5+Pty+4HjaJx00JOVSaQ6TenDKCrc1U/khQ9v9VOBosCtynHxQSSovZeqMlyYmTb/0fpw2duu5
QZ+kcg+pZaasRK7oLxYPVyOHqK/BvL+kYOp3bfW97SX3shyN/n5ODb91pRsog7IvXCu94KIRLzet
c/i2914kAreIoyzAG3Apxy9y8DwkH0AyHLThQXxDytojuepXbbOvzkyNd9Y0RwuafwRhcYE2Ow4F
2VBBr8ljecWCCqm2qWx7ncyXMG+CipbCKOmmzDXGNufYDG+3/WUbWaTBODbRx1s20le7WAmwSCW3
nw+OrZA0gh43lE1fXHKz8KVxDmCwzPHjiUK0RcsWVbgFyXcyUaAk1JIMaD5Ekp5NVcdXsW3tcPP6
qhXOqh9CddVk7Y/SG7fFzGXBmL9+PFVPUUZMVZ7AA/fGl2VtnLJuRt3qRd0q80FKhenVfHbCpde3
GlLrgjT7O2WUHBb//+TsPHcbV7J2fUUEmMNfUdFRlO12d/8hOjLnzKs/Dz3Aty1KENEHA8wMZg+8
VMWqVVVrvQHOHLfMhSR6ba4582lMToBCzr7zufYtxa/LRv+Y62wq7u7cpr9LRjS1O3WvmOmX24Nd
ijdbwE3gjWFFjeWopNWreVcZdBjTl2T8a+a725Euc9uE/EXiGkVydFLmbo+pAjQTuJR4JCL1E3cr
B8rOcvOTucRi+vhA8yUEo5B3DscRx99swXYZD6OoTMSjYFTbst0FdWkLev4Yh+6ri/eI5G6Ay6EK
WtLuXtNla4TuLrCiTd6qe/Q+bg/86s79/HNmx5Uc00tTUX84Ss+FTg09/hVWrzwkQh5Ygpuviljc
FJmxkDCmvzqfBPIt3f1J2gJ2+/lK6uWszXq9FnnhxcHOavu/gRJ1+z6icH17gB84v3koMBgayFT2
DSzH81BjifSZGlPV6rSmWSGDo9lI1exVIX0zIu+pkxXBDtUeC6TSCRT/PhnVlyQeH0LaSHaF4sqm
Sng0aa1UIWJKryyVFNsTxWcvbbf+WDveJCAsQm9dZ+DGeEKLp8yVfvumtpOH3LcL2d3obdetcMVd
yEfXNsjnsc3wTomcaqKr8fFUtBOi8ZsZ793azrs3LS4X5nGupvyReCb8JiiTSQvUmm1GowgDTKNL
jmVZm5Q/66cmat5pFoR2grAHpZ/0pyb1h6xQvwtp+UhR5y4uM9nWA2WfQNtYuEde3pBhnaBnBBiK
hAjt8vy7cvnif3Mb8Vhzmq46TQ7tiq7CQpTLxAD0BE0U8C68d6DtnEcp9U7CSsOTj2ZZSHYuP1C+
H5GxxZJV3N9eqVdDQUKYgO88JcVZYsB8YgwaLPJYqLxaQiqF2tfBT9D/XPiUl5uPMXHRmUjYE3pn
HsgX41EfCDQ2WCMJcjHuaiCqOy9TvIW73NVQQJImcYeJXzb7SII0JHnDNflYturw1+y9wPZAwv/S
A/3X7dm73AoMaro0gnjnej/XjlTUAU6lR6SUzlYKqTFu7/RjnQQruJsL6Jy5txh7gWA8tCEggEO/
EKqMYjWqfCzajtg94EOM+qrxNlryXjVea+N7ItDFCb6IFoqo1T4St5WyxPG4XPzmJK1GPVbiKQ6+
8nxZpvRgxoKa+hGEM16IRZmgRZIsucxc+3rc9dFBm8DvvNfOo9A4k8Kg7+QjVz9x5SEUkbpyasun
25/u2sL/HGaWodWSLrwVNTJFABLFnRA4ypua9wur/srNiTn7H8EHuhrXqPPR5BU2BK4wysdQ+TNk
VPSi1zrBfyrZR/GfWOhXavJepz/E0rk9vOuz+EEs+og7G96QuzkE+0E+en5nq4l6b3R7Ka+3t6N8
4EzPz7nz4c22mqLnWI4mknykYEQd0FXWma6Om6rMVR4jcRLYeE8cuCuXT2M0BHfgMJLHyIiCB6zE
+oVfc+WTImEJ9p78TO6cK7epdeqxcDzjOGRDwNOX91EBssADTroxgP5sbg9+Gtts7BYiQtS+Ju8H
OMXnn9aFDafjaacd2/A71PA1FRVQYo6cTx0xYwKP3QN+WFCIuAyKaoKOmqsJjBS0++wOMwZda6ZV
ZByDQtoL6Wp8iZVjN+BoE55M/c7SF+Jd+cJw1GBtYFvCcwd++fkoFTfsldzsrKMsUfONqdkHThEd
rDihhVeukPhbl80bfD3bMECAKuLCLM9p26Q9+NqTivyU+bi7zQ5DKwprEw1J30maH5r1bHDuquEO
ablN1NtNS6v5KNKQSKVoLSSOmNrjANloK/fyqqA70OgJGIrfllasb3/+azODwCgvIrTC9YlkdT4z
GUiDESaxe4ygD9fuQay4zt0p5bpFMMSXDvHUsmyTr/oWqZiF2Jfbe3p8EhTE+XTnmC2DdlRq0Iee
53SN/CUvD3lk13RTFWUlRY8GxiIWEKVSCNemNe6yBPOXowRQI1iSyJ7GeL4HJgEnHhaTPjabYLYH
8lSrsc5NPSdKzW0xJFvXb2xL/a7jZp2nNNjcbGnap+99I+R86CIoRh9Ejee0qrRWtC/iyGu/fMl+
4Z0dPXboL2aeTUdq3eXfDG/hwL8273DkFcCasM7gZZ1/82AQMdHTcFgzXFqZcpAVKzr51r4v2nRh
4V/Z6dPl4oNXIFN2ny0vxYzGwRgMz9EfadWrwSHtn4zOWsV6tMmKb4K5EO+yHkU2gZXIvfODWTDf
6bDCZJ0eSuiMw5O3j9XD4D2q4V+UnemZvzbqsxFA7kWoTfee4o4ioy31v8J1vgHgIQs7S7ivgOu5
AGrgvtsF8g7IhgHCjcPAvr38p5xztgRmv3T6Sp/KL50ZaL0WdaFTdd8UD7X8P7f//sVBMvv70z//
9PdHlV6d7vL31dZddyZ2ncq2CH60zbd/j4MKHaUyfYLSz+vDwMzrdBiH0Km7d7WsnkCah+tEH5zA
64SFObu4qjImWjg6BBy4Fdh/nI8pLTQwGZHLmAAz7US8BV4lt+AZNebZvhqa9uB5wcIlZB4T+WUu
xWwUGCRYk80FTESgGjGQx8AxFUHciK5o643Xk6BHz44krbWRLl7ycJivjSmmRF2OnARxkrrR+TgF
zReQaLUCJ6sHf10hZrlxZXlc2ixTgv28BD/CkPlQxZ9cyuZq1n2p10yoGTh6fFe58VoYaK4+aGr+
zfWfmha8drqO+wSY4q9+A3R4ld41+bimmVzLjwI2AqtGWXA+unggzH/TbNmqJfreCBkEjtZ8rbs/
dV7YQLm2tBm3OtZbXfde1Pd+0D5Z4VNQPNVgy2+v5zllFaYQ0mX4i8KBlHGymVfrsSRoDQCsgdMl
AA6CLOx2USxJd4pbV2+FVyrAEyvprkM0FUVfiNxRntXrugrkrViGyVH1zZAju667u7GWxpUVubEt
5FV4FGs1wSip/uJr6k+hyZNVYQXhxvd9eXd7ELMjDUkSje4iOg/cOKZn3bTAPm1+o0YYkFtP5xQp
ioS8ozBoKrYoEqzBf1vu/na0+QPhItwslzWSGo7AZztHjdW1htlJSn/952j8AtkFs21tDr+HYKsF
C5zC2dYkLAJz1FUmpyMqGXNyrJxrgaahwuWMZbGNBW7rqtmdyl7gWldFhzoQ/94e6LWAk3uFydOO
l91cRiORyrLVaeQ7Wm2tilTfx+IXY3JZ0QL6GUsK/deikXeorNKeJunNZlXuqJl3SBPDeQhSW6uM
n24K0aGk19dO6RVWyO3hzU5rGlMS/QADd0l606g1zVYNPohd3RRK4QT61oroRMBf8U7NAFy73Ego
MQ7DEtf2QyTtUw6aYhrIYXA1hogKc2d2+QqAW/aqnleOLzx7g4P847pXn6e3R1HeDe++Dkj7IeNa
2CHJsA6Hnbh0UF64Lk0/Ab+z6cUFtZv+/PlmyXLT9wOrrpzGgCyHrg2SAt9jJJD9TNxKmmDrBiJJ
TwFUpuJg+OsiOcrC33HAQrstnq1dWv72hJVi2o3w8/YHmW/jj182cfUtDRaoMu9DjVrdlGolVY5S
+etWfSiEv/XE+Pha69ZeAaR5O9z1mSBrTG1zk1ra7LomNr6meWHHTBR26KdYS9UbkLu2IQyHaszW
EpjKKCf/AfL69q0vHtToe12/1VqFXPTaze5UtGaRwpTVZ8lLF7LMtNznK0X99ONmK6XOEgGRTH6c
7sHK9rF35X285EI6P38+1uOnKB8vuU+ZM9PMBC2TviL7/zWg7oAKWlttsa7EjS6IpyjaIvCaugmg
8H06vvXB0r3w6jAN7uWkF7Q15t88k8HQ6+FYOaOKg6y3792Kitzh9pe+FgRh7El1iIMOyMv5km9g
COLN7VZOa9KxrYJyD6Uz3oWttZRTPgAd889G7iJlTpuL1tZ5KMgPft3kUu20Yv1dD9yN1z+OQbWu
1Z3sVfaoGivlXlL2OKxUCji+k9Lfac0+OBb30N92HJcPY/ziy1tYWf73wMYL3YWnAa+xOGTtLoNG
IgF2BHa51AW+uh0mSWhumhOjcK66lfWRbo6QaBwsPu456jdC164GfzgFng6OWLUTiGHVX5cP5YOw
TIyf6HysquDYBQA38ZSI4q38tfHWFshXKDSgNZawO1dSNqohU4UdaJKkzA/6Wgo9TS+72sH+IcH+
NbGF/qQMTqvbUvqja37fXjfzptfH9sBVmsIzL2XqGLMbeECycnk7NU7zt643Wg8h8pS4J9A2fblq
9XwfaAtlgitLlROXJx1dY1VBt+B8/fSK18UpgHVH1cVxneQdEhSQ1exKNPyFULNr9zS4KdPyNgZe
M6lBnYcyq4oTohp7p4vevfBnvuS1enUon/7+LL1KreyVeS32TlvvjDhf1XRMcSq4/Ymm02q2384G
MUuTYmaVvjQwCBSj1zkcAglnh6zYN973fw00aVSwtbko61w4ZzlElZs4Mly/d+DBZDtfy6P7uhOH
tTkOUzlN9ta3410ehkhHAFVQWQdTiXSa3U+ZeXS1EMJV2dM2NPb1c6x6vNOrTTI06zFi9XnhkqLE
5XpAekWTcPBjpdPGmv75p4gt0CepFeXeQU/J24QQllZRaixFueBRT4I8qDbxeuZSyeqbTeQAo8Sf
qgFO1hbGoYwTc2sajYxUHxwl+ML5vheEaB/D6llVQ/q3NZsB7LSBOFXSexsRb6xVW0YtJsyCB0+w
j3eKVy5Zj89vox+/chKro79G4XbeJgpaLbAKxR8cK4fUYQWIDUK2QfDL7LahtdRpuzb1pJj/izZb
xRVgdk0euBC2RQbVGKRIlS489K4NiKYXqrMYKihIQJx/3QHzhqZTo8FRslfDfQs0ltGjrnwRpdPt
hTt/UZJXSJVsFMDE6Dxp8xJJFLuBpibN4Ph5tvXj7xNFSgAoWNv9cwkQEmqz+e6b3broJdsfvgfh
KfF2oXUf8WyT9nH7SwOLbaxM3OvU/uftX3eZlNCnAIypIcoyid3M8mtnGIk1FN1AQdx7CABOrixY
YIWfLmkQXvukiDkgOIPQyPSGOp9vPQOC1glAjkezfkIEYI8T6dvtsVwNQXeWaaZvQcv9PIQhqE2l
dowF2ip3+VTSGIy41D+fF80/vidyIhqQPmozFKTOwwyZTt8QCxcnc8G3wzz3dp4h1etSy2rbb8zh
XQuqdp8Kfmknw1BtdMR37+qyrOykhr91e9DXPiAPF+BN4JfZmLMPGOPkmpehNDi8EJ81Fk7cJM9x
Ve5uh7k8V6YnISK+OIVDIpy/fWN4EPmAGIITdP4ptVobw4lNWf4YlpT+ru1L4Lt0a3gY0iaaze6o
VbqMw9XoVG34ByO0dcq/gRNO1nBJXou6Ehcm8PIOxcg+BZwtTKilnmJ2HgGbetdJoS3lv9T0NRYP
Qb6SzV9Ku7k9lVcX0NRxR82b3guVhPMFBJDRTJLGHZwkvMNwfS1Ld64OeaDFeoj3pqf+Hhp1S4Xx
2RDDA0zChafUtX0ybXf+RX2I++15/C6UCiUry9ExjHiEuO/lO0FW/IVhzrteH/sEqAklTG5TPDVm
EzuU+JEUgcGr3oho3K7bYV0GK/yiXBru4YsC69Uyt2OyywVrlzfFWhnl+0ABfRitguh7p+/DpLgr
a+VlYf6nLXF+R5IZNFUVUPiTMNDshyUyHIUUOqHTC896fqI+geL3BhKr9Kbk20D73uXvt0Ne26RM
BFVr4AAc97MZl9UqbiJVGdk93kZwlS0mvQdMOxeW8rVNOklsof4C7oDezvmHleXU6mNxHJ2+h3Hn
qxQiFbPAnsfPN37n/749qCs3sg/bEcBNkwebPjtBaz+PrL72RAeCk7jLgujNhN5ni55SPyRpmOyS
UjI2rdr3C32AK7NJYGwYETTnRWlO//zTxSwRE0XKQwJbSXooNH0rxM3WH4zjv4+PYjM4FToA1Cmn
bfQpzJCaiupm2eCgKGbpf+QhtEvRiZJ8JZqv0N9vR7uShsDYTwsEoP1U0DyP5vm52IVWOTgG5vOG
PzmN0Rs014OZrETxlOKP3bmvt2Ne+4Jc4NELBcyELNvs7JDLEUXIRGaEHgxIZxAOZrXR0k2tbNtw
oVp7NdaHCTK2TfRUZqvFNflkWJkNjifDY6/SBlif91tCgMFiRsOO0EvQuyvb4X9Ku5gQTSFnebYX
pE4QAg7q3hvh1bQHGdWRTs/oBWqr2zN5LdmdxZotFoiXRmIiiuoMlrExmuw569K1huAFPnyHKH4I
hU0J2q47akG3S8f6i8AT3f1t6U+ihqaCXTqD+bsZf93+WVMmm2U6DE5QMrQwt+LtNJv0IfVgpY0B
eacWHdfb5a64sXyks39q+uZ2qGubUgUnBARPmqTWZpPtSmPUlko2OnWWNvvONYetoPKgCZWxONwO
daVqPKHvoPnToZmSwKwMkQ165YtjPjpR/FLKX5LoT2z8qp/NcB2MT3X5JRbe0/y+Tta1tenu63B3
O/61oXJ84m0F7WGijZ1vVdEUqg49DWZV7aNdkla/zGD0NmMVxQvL6lpSoHZGjpseXbBiziPJuK9a
g8S50fV2clJesuFZuR/lYF0XW89fWsRXx/Up2vRrPiW8sh9zT8j00dEg7qNVsxvNYFM03sLL60Oz
d74qJ5ATtm68i3hen8epB66ZniqM9KbXyWiLFI1zx7K+pWW+StABGPNNqO1bobS78HdZrV3e+NHR
VVZhdIcPWyGDsn7wYuxvxicNwhp2QlFnPOrp+vZ3vpayyBoUwtFXob09mw+3L9QeeabR8UdUM5RS
OTYhzOA2KiUb6/h2XSViaWdm/f9R64DAxsRQagNvOr+gFEOVVwZ4TMf4GpW4c1ZrE7WC8ZAU/Tr5
96vJhFG0JtOEycdgtsSQffIGnjCi45uStZH8RFrldRZsSjjK+9vzOYeUTzdCUDbwQLjaUzqaQ09C
nGg73egkxzS8VyQCknXmcv9DiE+mo16KG01A1b8H9LMdRz3Z4CYqbRuUp/YeiexUBn36EOlYDo6N
Ht2b3OG2Rtt2WyWg+1bGVvMYIrm2NmOpfMijzNykZZPHq1F3pa9K2zcbCpjKxuSFdMQw3T+hr2uu
xBj8V9x4Sx5R17IUqKbpXUZhUUV/53yZJz7QmrHFBD4xtpMPxsQoXonlxk+zvRQ8GXG8CtvAhiee
qd42/D649w26jcjCfbs971fOwbMfMjub8qYuQh8hBCdrHpK6fEyGo1lRm8a66nag6Q/NNjaBcKOj
Gg3Sfe4009A8KS2LEYtAByqVmu0S32R+zn6g6blH/x9tacphn3IULjISFNp2PJa/UD6uv42/pRfx
ztpy0K7Vg3xovZXIleJH8uC9Nq/5XblwTbvC4aVOBzaA4xTgmv5R7fn0A0hb/qCa8Ka6O++k2tJ9
oK6EJ+2kr8dd/uUpOCZb4WAdqn34mCwl6Hn9/X/46U+o+tnJg1hAn4i0I45oAK2Ku26XdZvwuWYh
TR3whcPnerSpNESVQ4FXPUsNlD99JR9d6SiVXJu24dr47j+hHyU+tG/9UrTZUTdhJM+wYrNkqyJc
g/yY5Tl5g3nuij5r+oClCli4fK1GS0ObHXWQ7s6BYrO9qVmBK5pREzrZF/8bCDjzWPwp3vpNc4jv
zH395m5CdSnm9HHOd8ck8f5fs2a2dNVhCIsExI1ToH0nraN9lj4EduxuWjCoL8Zv61leehBeQDPm
PY0pNXxarQPasLBPaAdowHkwNWwoMG5lmz7tqK+L8an90v6jvDQ5/uxxNks2k+m7OnA9c6QX+a58
7XZyh1T6Xf1XWoKezVbMdJoA5/vvfTb7hipkI6uGh+2Yj7FNZaH4coKjpPi40ix8umsXgc/vpNmF
JfZM040tamyiLT5lq/Yn0pLyfbbwQpoz3KYBnaXP2YBqIRl7K8VeLdLu9ezJKLOVwEsCfOzO6B/6
6skQ1+jAufHwUOuDLZfgEjdKDHH59P+TxylY8F7jQj9H1kgRmh21XiiOJgoP6NzYoN1fboe4sjKn
wf4XY7Yyw7IRpbrOFWewU2Ud6ztQO7Ft7Mq7qNwU7jr+ejvg9bPpv3jTU+nTTpBbVHHjhDEFbAIN
ekstHW5HmOdLvh9ZRYJXxptgsiKbPaeVvsxHMxVUp+oPvf63Ut/rlTr8wdAh+VXg/b1wFM1y2P/C
0ZaexAC4Uc0J81Utj6WvpZrDqbsNUqy19mK8hI6+nDYQ18i1YAbASQBm4HzacFur9MgaFKfz9RpB
srrcjjRh17en7nIr41bPxXBqvfJvc49Z/PcML8O60qm3elGv2vEBEmXglNrXNylcSv5X5g3Lc/Bx
IoW4ifxwPqQ4anFVCDzNwVn1oeg2voBITLtA1LyCJEFohPIujUNYf4zrPErZI6avGBVDcvMSBF6N
YG1Ye3us2KKHtPeDDSwTAOfRJMOfG4kdN4b/ZCh1titkL9tjJR8uLJjLagA/6aPky4NmKoDOftIY
plLW5ppTbUzjK47IBUa22l4TFt7H09Y9P+hUGUSpiGg98BLeTudx5HpEAdeoJGf012BcV9kveDLa
EC4smsvvCLKRA4CKg0kPev5K8ieI8JDoEnWrIt7pYgwLt1SsDRXvcuHlMr92stemWNO+VgABXKjI
WzwPRK3SJEca34PKelf6cCODCkHqrKs2rRGg2VIhnriuTRg7wi7Q5T2CjhkIUuG3r7+W6jriStP+
vr1vPgoA86mGCIw16ATkAYN9PtWFXklZQHfZ6ZStV7urqumOefG1KsafbY10JV2FGC1NrNNsJXwO
s4DW/HNZvGdi91qA5ULX6rcymr9u/6zL7YwxnspEkQ3pxc2ThgRpt4RRLCN6fGegOYv+3yqtbLP0
t9n4hatjPixk9yuPrSkk0aZFx8kyW3NwplIJqw7ZSU4D1s0VJ0iYxSGG1Qjv1jy+Jgm/9gnTQz1S
nn0UurXQdlvj4JXNwja7crThmTrBtw2g1QY3lPOPYhZZ1HaDrzpd6Vob2YiSbYHtxr4disrJ1BwF
zkxwATqq7co1M32PDFa6GeSu/fuv34EfQtUIBwKw63yJ8x8iotSvIGilOhECzSP6vMKqTqiV2Yl1
J0THyl+o7FzpbJ0HnDLDp0M2KqtER2JVdQxsiTV/YwjfaqNZVSZMumhTx0+1Ld4XqAAbm9sjvRqZ
4vnkkozX5IW8g2sK6GsNpe74D5n/2gy4qgo7wQm5hwodZLYUSc1VZSlbcYnIdCU3IN5BugOsiwYK
q3A2aCVxBQ+ZfUcx8MtIlBXkoQ7P8ILkICIrH/Ayk7dlvlGqlfeLNJGVmzzeo5KwH9THIIS1EG8s
s1+AM11m++ln0d+DczuJmMw+vmwGdRqqne4ImrxXqkPuZetmlNZppiHQv3BDvnLcQZ/CsATKwsST
mDuItL6kdogLGw6mQW7xUMobiiu2Hg7bMHyBiZ08l91jhgpqONwb0sJl8vIkgN/H5qcozOfX5zch
xZTGVBBGw5kUwOwuj1XbyJExHHGAWjh0Lp8C56FmK1z0M73sg85w9NyWhK0cfQEdTWfm0azvw75d
mtbpz53n9/Nws/zedCndWas1nFrZTIpWuvvShg9h8xK3v+PiZHzpNzW6dOFupLmQv4OmHPoF+uTV
nzAxBEHJUL6bd1HwaghrsVYMxzJ2QX7M3JMXP3RLmWO6R14M9FOU2SZC2XlEDVY1HKRc7SH/4tOB
1+/hT7T3alYfKO+G4K/QaHEfo2ap0Xd5Xk10MYVtAtYeXtFslgEZIeeHW9DJRLWRpr+S5cCODBd9
L6r7YbG2QgmoB1LdoK6COoqyx6KS+vcg9/JiNfrYsx+MoOm+F0mQoM9YmMZh6PXyECZ9I921mJKD
q+H/7ME2j9EqaQM/dfeoHYmmnY/xiNhyBAx93Xqd8adNdC2xx0qdZGBxR7CDXirfTK1Lvqr+IPzI
xqncyV4YjV2oILNEahsN/S5qPKHZqmpOHyQX+tCwayEc+cu1ENtdVMc/MIcYRlsQyvSuxcv4D5Tf
rlp3YoNxehro7WtHZzWxcT9DXVVRWqz2Ij3JvqLf1PAi0zLhmAidjOIyEAbNpnSMeU7nxb116KFf
QSHymwThxwpBhJXR9VRq3SEefpZJh6oQNOo+fIwC6/tI7ntvUB0cV2qlxQ+RFMeFnZcuNpUQbqK1
1phxv+rQ63kYRcWLVh3dhGqtM1fRutPG7qeu+xXUpKTl4Y8mmkbXQNASc4M05lDuvNQPEltJiMNZ
l5OTxEbLim2QqS3CBknWKm9DpcYPgwtacuEdfyUbmdx9DJIRgFJj3hfnjIKylYTBSfL0Y0gLxYt+
CEa/cPWbNsRsw1iAyUBWwLAELC6fnzqJlhQI71jhCUXdd8Gtn8wuWNIxuLL1aX1Tb0TuzmL3z/aF
q0itp/YClfcEQ3QkXro70+rXZft6+/S+OhYiwXu3YLzMsXh9z+XNzcPoJNaQXN7G8u323786jk9/
f/aIFeBupXkUR6c6pL3g+VszuFdd2BxLlKQrn54B/DeQaaCf7j+eLrQ6yyo69Wa1FWPeAnXQbHtL
XOJqzFVluOACJPwUafolnyLl2pApip5Ep2hlPpatDQadWrS/xd4XeX59pdmFuk/t2/O49J2mef4U
tEXwXgfeG50sI/ppiQKeEM0CrPhKEeV8YPM1V2ixoAjE0L/32+GPe1QP0UPz4L6P324P5vq3AlPO
m4HX8ByQ6CFwDiCxiE6Nmj8MY7HPE7lAWt893I5z5Wkyjei/QNOV4vOsUaMJEcSLTrn5nPzonjjH
qmIdg2xbaXeAQB/T3bBaNwtP1itn2lnU6Z9/isrbTK1dcMGnMLZlmwu43K2QqVUfsFP4R9fsj8Uo
gbCgU4rK0YVqhVvkIIxcw3Q4244jFhRYlqwaRb8baqdOvgWYR9ye02sLkSrz9MbU8DGcmzyhfJ26
tOwsR+leJPNu6JZ4K1cD8JwmIQGnRxz2fPZksa102Wstp7IeVPN5xO7k9giu3CPpj9FxxUAetvq8
VthodR+XhuvC8ZVxsHkWsHsJqmQL83TVv6mFuFSPmvbN/LwAekvfanLs5b+dj0jK01GRC1+YLujJ
sNKhajbBl7L7gokGbiurvlg3zYuVbc3hC54ymZqsXAtn8twOs4V0fLnzKL1NjW2+Hy/2j/fzp6WZ
ZS3GYXkvOIAUcRToAfGj0R4uNCKuPEl4j4BpBlIFoRG8xvmIY6EwCjcNvdP9z+EUftX0u3Gn9RtK
Mr9U165ydt3tb3q55RBq+sAKmEAbGOJ5QAOLL9XHA+qk15R72GwIRKXH+K8fSFsv3QZLbYkrudLg
wATf81Fro0U3CyiIfY+jQHDKFA2vpGSnWu/WL42qm2Q3Unw3Gv7j+M99Qbb71IjktctlGcmoOVQt
NJQs05s2OFV0e9aQpJJtwhtlgw52dwKzmR4MC4sJmAL+IULk5c2apDVuz/XlGpp+A3VvQKzQT+YO
i0KbUBasxuCUB4NpKwJ6f0GdCYdcc5dUUi4/66S5yzULl0oDYv5slpVGc+O0DdMT3iqmsKlxIq60
VWo6WMXex97eVKTN7cFd7tXziLP7itEOXSuJU8QXr1pt+7vw9I8iPHxD1N8gtUEy5MlMx/586bRe
kJiBGKenElt4DN6sVao8eNY6a+xWVVe6sbA3rpyC5wFns4iVyxhEuHGdBMk26x96udIQFwJEXuf7
JLNbFwr1ocZgSClV23fqwE6WoOXXPuTnMc+mFc12SYk0foJqrhNxXIGKlbXNGN1xPpnxq3y6/RWv
FIbAGFN4mcSiqUlas6tMUsU4XRhuepp6GsjVD0+t8MP1HqXmNcnum/xXlf+0kpX5t5dAzYFWwWyo
QqBE6YN7BHlWsZfcjaW4sHOuEI6mn8Wnp15Dy1Gc/aymjKOAUio/K1kL3gMK1sk36QcYaGMl/vRe
qmRV7rTH7lBt5YfxH9v807ojOLchA21AWGOzgzWsY6kw9DA7SY2Fe826Ifnv+pwrQ/RQxI/GPxcv
CMfTZXpUAEH/WJWfjpq0QQ+wVIT05APpj06yyU0vecNQfnf7W1+dVNT6qMLz9GNoU776FKiqynoI
5Rh3lPoHtjK4ktx3a/ZVsvn2t9hYfwP3MQY1rD0YQQbz775YeHReguoQX6VhC5WMr4p/5WxDl7mX
9mQx9YTZ7CHfRnfJrr5P9/U+3Pb3/T7YeQcgHHvvWTvIjnKMttlW3su7eJevF6ZiinR205j9ktlO
18y+L2jLqKcUxlpbvQRFgBktVCaD/zgagbzSw2cLLxcM5RYS58cob8WebfGhUaBPV8xCsckfsqf4
oDq6I99RY70zD6NjffdP3au2wxx+XdrWYQkEe3kiT2OnAAnci2ISR+T5MuigG/mCx9h16VHNf6jy
HW+ZlSIeaLIp2anWtlRFllLrNKHzQQNvptUm0rCHNHcetMA5oy+CQjthxPQXLe10nTx6DyCgju4q
e46XlvrF91VEDsHpgjMBOFlT5+HEwdSrRhb009f42fuupnYTrvTn/JHX7hiul+zKp2x0NjhY6twT
qSsDwVfg555Hi2A+RV4cWSe871D4iYX7AjfVlaAsgauuBoKeBhVour3Nix3REEMEAOaBDeJf1xG6
vz32vDB1/SUI2cXVfxrRp0Cz92CNkj4EFEbUyeIq1Fr44V86SOSKuG+SlaEvvWUuc9Ms4Gx9VG1R
YV/CyNp9e9++py/Fo/zN3XYP5j56DnfVxn9I/6hLLYErw6SVL01aEhpOvHOBcTcXQ2NQevfUaKtg
r9xHtuftnvS329lmyquz5XEWZZZ3pdjNk27s3FOy2r7bt//25W6mNvB5CLMXhNlkgihiOXZqngZt
ZTy/dkcXl9SVzLpYCDUlhotxwESdaIW0mOdV9iIO5V7oFPckOmK5En5Z2/TF/SYeWOZoj7nv1nFc
qHpfwo1wL0bXAGifCc8Zbv35znLxu1MbTfJeUNW7B83c31vWBlny7UuzF3+Wj+ZT9q6ttaXjYUoP
s5HSrKZmKau8W2hPnofVukIbfdX3XxJ1wixWgLzBVuOLugL3s60WzsUrqxCpSXxdptbU1KI6j1aU
plV0aeC/gCbc4SjawS97dqHULNStpr9zPqqPex6MNR5HiPbOkqKeRWkwClHEhT1a9b+z9mUQwMvg
OHd7oVxkKRAckx0N0BKeI/Qrzsejdn3hiZ4fv9ACoMV6op0oK/vbMS7m7DzGvFSAa7gHu8yLX6Rf
ab5q38fBrh5w5msXRdQvVv0s0mwtlJmrF17FaLx4Ze70PyVye+/+OxYj8kOw9f9ov/uFRtNFvphF
nF1OBrk1YpQX45f2aG24dt6eucuaw+zPz87/vlbNIlT48/5r9lTZQGafImzIvq6TtUbznTZ4vZCk
pg9+tvBmEWdFB0tsRwMKZ/yC355J7/UYNji3rcZH66gaS0+H6Y/dCjbLtq2ruF41Eqzb/OzeYjTK
15qzMes71/7tuMpCUrw2NEShuNXSvwZ0MxuaJDdWIVUy3wq3VQ+nvFXxa2hsc09H30gXPh30g8vB
TWg6YD4TLozceL61BglrWFoqfDtfx8gvHFv1qx+ZORk/pjCwirtAxsHbVL3BxhxufFfKwlLRQx56
KcOOFRge5sEFwkz6UZdT6f+Rd13dbetc9hfxWyxge2VRtWzZUhzHL1y2ExOsAAgSJPjrZ8t3ii15
ojUzj/Nwb7LSQLQD4JxdGni8GDXcWJOKUNE4ePYCvf4OB+EMI2dYeTgH0Lmbfch7Yc2E1brQhQLD
A7LO26blTSUjCKvBg3I4WCN0zaQZF1DORQmvMpkHU5SDkReD3fUHhYhr6DisA6uG7zyFOIMj5AoW
eFBVLYyRjXuvy41yWWWBhMkI98sT4Mz2qpXRcVLsySy0t/BkYMPJOyvgTx+oYoZp62CiwgkhUTuA
5MrQB5HbmhyWVXRyOQRxxtyL+z5XbWKqhpGnoBVlCcNKy8Ihxr0CdblGdxPespzD2pmNuKsmZe/1
YyyNYTLxR0VP66iDfL5+wUIu/Cew4+b+FjboUP3phBXwBZnN2rsJC1sbB0b1LCGjUMh3w4MC9qqw
piLNJDoeuwTGs0VoUhTKuTdDehvZoA6+qs67lt5wWxWKQ+Z/LoF8QpHVxTlOJbQ9+sEEy3LS0qhS
Y+jA1RNVCTdkVysLhMiRdvauGeC3GofcVg+o4/qQu6FhSZIptLocqC+7EgnsP94p88HyqJx86mKh
zPbdKkFsiUYF35NYeW6m05lYTRcX3uQLiLoLAmM73+yGqJg5zBmH2cULkeqw2vKyDBatXxe3ZdZN
d4UeIRgx0O65MGT9EBSkAL0t7KYa0kmDehzbwYKmeU0FA/VuDvZd6cL12mGQekI23tJ/+skegXqC
6MOuywbYncyZLswYnOHJXtrwMW8TQvq+vvEh/DvArTNon3tiGtuGQRcnYbYlflhGXv2yzD74ie/J
YTKrpCqS1vAyP3FLNsOqBqy9BO4Rpog0UCF+ZNPG5YvOaet8G2RI26di7OwCF5uw3ZGu9l54wFy9
aUQ1LEsSyAGuxjWGGNUGziONAs4BhqhtkQjW6ldeOkcP/ra7yoDHydIdLbNO4MM8bFGMVdBUFlj/
sddL//dcg0EUceXYy6n1q7e+yyToGjDEpNFYD5NKutzxEaUBz1rCzLWA++bU1/6iLTlS/mMha71w
/Wx+hpGSxllocg4dVbj0jXHmO7kJA9NRPOjRC0Hfz1RfRGpoxhWcZTEovWdpmLdJGlSJY5bmbzV0
ISara/oatjsBZKApId3Cl1jRcE/MXvo6x/dCG+AkjR/aOY/VNLpZVH9I0ADvC/fhvsqqvR0ODeA1
fTWAipZTYDl9IxgreEpCyjiG4yApd7zNALgD75vjqa0Jd2I4Y8o37inbvBMIPGPsZj2ys7TFvuZ4
1cYEPp8AUOLlYzy0OWUwIKo6VW7cPOucyDNATENcbKD5Xo01jGjzPtSwhc1HW8E2JxvFmnNZufHY
tLA7R5zdDzqokNwZJkA5RgNGOHHf8fJHGLSlSuq6Fa8uH8MHi8+thF6R0bz2U6XeDei2PFd1U8Ic
SHqihcZimLkRsml6D8/J8K2eceaByDo3CMZTR35IiCrMUT5RB1k2pVQEE3f4wSsfxrBxoXvj90RF
/lrbnT3h92bLSa2pzJfKyYRODJibw4UVGjtvDTARx3IkBY5siKOMUeaMaKTIZjiSTvDs/XUiDNar
YagfCXOMYNVCwepetT408T3PlsteZpO6bafORF4xNIKDCg2iAYVw5EnQjePOFphixKaEkQr8uUqw
nVArkEOxpAjMLBZS1M+DP8P2T9VZ/3Nu5l6kDNnRB617hjS0l1uwQrc8XcdO1XqQp0dvMSkMbtsU
zfsxHUNrSizAiC0AsgYyrTJW0Z9Zk8PwGtuZPMl8rI7tSGoG5y5ACCMHXrMKIoumLqPCbQwZIdoN
DF6dPIQqshUOr5bVuC9mOZq/rKKDJKzbaRcgdx9eX1HrO4Odyjojh8rNxStcRdW26we5DErHuK1q
qsBuw622j2Gxjjwnw8lB96AEAqkaylI3IJsOQqWyc/q96cHTOILlYeve5hmHVHMWMmtYT77HtsHc
Iz86sRZmoa3KaBBTKqWClwoPvIjnEiHEtIcZlvRN1jcpyJqwU+W95R9NJg0DQrcnf9VBg38JgKY7
6YhMJZgqWGoODGeUBdfeHMbp1t6jeK0lCKUDYDstTrYEeAx6o1wN1ratGFzac8MYCOArEw5vs6nd
ILYb5Nb3XJfaSRpiV8ccJsJvjFrGWy4BL0qQ0xj/uLTBoZC1Bhx9oVgzkCUHH2NZTFW+afoKsBdu
zfYTPA3hR2AS5T5Q0fagsGdCQaSsADK+4i7zT+bpeoAtfVX8aHiI9EjD58McSokSn2WVEaODigN4
s99b4VhQWK6xtlwPc++tfdTQHuF/XqqYeYxYKYNAwU8Aq0H54nWoV75mgZtqZ2jNaC4Yh9c8g6RA
ZLQmpDyAQEESQ3QdoFIig4C4MCiHhAoWqJ0YkgwsDauiWBl5781RTVSASNOBQo7kX+f+5JTCPjlz
fZGjVx5v1rhQZT8604f2SicL99DDyP5AAzxJkEu1zRxgGq//bcBFU0WVUigjhGVtoEsds8zU93rz
rsxmgFRkVjSL0MjmW2+sun6XIRM8QuQDrw04/pBhX5MS90oDbtkA1MkBqRe76eqfVTPW2TaoYWwR
y7I2k6aE5uvNQPOwWIRNp96RqZI6HgG62gkIFr8xswHJlBlj+VBTBi3QoFH+oRuzjEZm20PgpWhE
JhYlrrhOPHsmO7qiUXLFhdHgklHxwk902LUPJ79slbZmK99bS/HXItcj6gPKtXQMLQGJ29cog0Po
jogMloYwbKrcpvNTPHLhMx5msKrlQQHvIAqH7zzxWzFAkAOJ8Tn2TAPNOCHhy9yqwiZ2IWT922S9
fKmMrhkQy3nbRB5oP5uJdDBtKueRPFujkCdHDBnMSTgRWBZkDYXOoDfY4xYxE6YxmlF1h9NCVSm8
m1HltBDEjKWG1Tvsn8asCrBwFBy4hhLXoC1vDeQoYUvgYZSRX1wUqvztoaDYLHpTylcoiox4OaOT
c4JStoYj+0g6uBmaFZY27JFVIgYsqrSRpv4zu9gHWJ5h+7vODB0spIZc7ioX0oNwqTN4Q+rbvD0R
cTieR1VbhmugwkgLr98G1Y3GM0uKpFvOdCI61j/TfPLkzhkmOFx3dpZtJjEGj8CJFScXYwbHbadx
Q7UIMOkAFvMmUDceVeOM22cOD25Hc48t5kJU933XqHztKC37uC39foLBt5n/hlrycCyU5byEMAKA
FU4uRoiJ5sq/RboEVAL83GY7f+w8Y+26UtkYLRCkArAHVSx0JtkuR9at3s5jaGa72XfGfTXiYg3H
BIjvmR2Dalo2BGC/wufaWXrKhYE5nBNw+oqixG7hfi+nlWVL94gnK2R1CxRJbCD8hAaXnk440yC7
ABuvbIIDgusYco58rcEEA/V2HPaKS5G/8VAH/irEHaD5MarB6F9riIc1+07Vdb3LpdGC2wxU3+Dd
yaJv1A4YSe7lUU1J769BA7IbYEnZbIAbYeMig3hdjYlpNsUUhxDHl4kencFZ4JdbstVjy3ATGnx7
Z2a45yXQLpkp0NVW/3vIrfLoOLx+aGR+UgzmBTFw7GQtvKNtXNxTYUuvuQWHr8U1JHORnTHD50p5
FtyvMX2vCDvFb62zyV63Vh+KleQ1VpMp3JDB7pu6TizGpspiJw/qt662thPukjyhPevqpaV8gpWC
ovkbcuPiRsL5+9dHauH/m9czWB94V//3Xs+PMIdmXfHyxeT5n7/0HybP4b9wj4eRIyqqJ3Pm//R4
Jua/QkiUAQ0BY5l/ZCX+w+PZcf51UnZGEhD2shByODFS/tPjOfwXsHSg5sJI1v2f2DtfJkdAQ0IM
B9YeSxeA6a/5AzpBtWzMq/EQGLS8Q7CTiS1A2fw0HPt/ki1/sWsOUJmFnBZoT5A/Abr/3ASBmr0h
RtrijtUkyk1dFJG3PdvP5P7v7VwmytAOysPIR59EN89lsYmr67rEvebgVzcW3jWDgeTDP2v6i335
575cMmVOnfnUyCnb+alq2sAzUIhxIoen6gX5q+KBLuqf7aP3pl6qn3/vz2Xi9NQUQTEYhFaUks6a
AmgYL3GcNwfx2OiUcWiIkJuxhmq/s/57S5dFyI9e/VdTp/zqp17hYoTFZs3k0C+m6pk846qCkn/o
vDUw2qnWLiy66mo74hAF4NC6hw5S1D3Kbo1LtgeyzE1dp3//ou/HGZZnoCFiZYIS8vWLEGPD2Swd
LJpH52jHJC5S697fGTvAd661dZlGw0B/autsG4D5A8R5hoEGFws64nZC9xqGbnMMSHgqMRRN4my8
NxjakmuVUPvUj6/5ya9tn2UMHT4P0qxcctiO8VMY5atnks4Ri2lSxFP8Sx5fXt51dAC4/Ur28BLe
cprzT70+badPcw4gIVBeMHY4qG5lAs5y5z8AA7+M+k1x40X5Xt16WWJca/YyU/+11dNcfGo1F15b
9RTzGvyovChIypd8Ta9UAy6pVWddO9s5Jmln359tNLLjB75+zdbVEvyxdbgs0+JKhvna4jnbOiEX
tVUiIh0Scb9Wj8YVOMg344VsMvIOwMxhF5wHT0HDvKo6PFDdaF6YqVqFyy6qrkTob4oAJ5r5f7Vy
ttuUmBxNmpAcOprm22y/j+al8ewu53cYoNJIXnOKuGSBQr7nc4NnW07SYia43SNWH7rjwumjfmv+
Ivt2iwdgEkRO3P2AbDaPjP3Vtr8Jq1+aPttxoMF3bSaoewiWLLqZ0mvR5JR0P9vRX/79s33FHWME
OwD/fndjRP42u+nTDKYLqFpv9fJKlDx969/aOttNDWcaCksGOYwx1Bn3YpeLKEs6jCLySD/oZvgp
r+2ta90721tlyBqBpDA5mMvppkyit70bdym7ma4Uey+6dqJEgh8H1DcKFMBRfA0UpOonUJaRR6V+
FVn8JyhcVwbvIvSeWvAtSCojCuKIPSuAFnDTQ43Z8Q/8yXz3wfpDtEcGSS/gsDulVUKv1dou9jJg
2WDYorILeIPjnXepKxhUHBwrP0pwgo8dw82+w1qJW+TQFgEyEjEEj8mDCum1qHsRpE4t464Hag+A
ZchYfR1M6hS5mqG9ffTZOkCtXKDW9r/Q2v9oBVAyaN2hUG6fbeosgyRkWaJ/rqBQuEq7AJoVIFGX
SyLntedXCd4dfX5lE3w3qlBVwV0YEqmn2/LXvjkgyvTQA8qPIBghV7EDyhYueKcU0tIq3xwwtv6+
bi7iB/QI8FY94aU+ZAPP9lzvOLRztE2PemOm+SZfW1Ds+3sTlwfYqQ2sfgCWwFHA1flrnwTSRlmV
ufRorIKlv8g32W9cnDdWaq7o7poqx7cd+tTYWcAam8ChdevRY3F7Z/1sX9iCXQsal1vta3/Oxqwy
S3ANkeM/jhu6L1YkbvfW/a/yVqwDaE9dGbxvFvuXwTuLUJkjtF8RNNYtjJWxKm+CjdjBMCRGJmhl
3Rdra1NuYJx6pdkLlMjZnJ3W6aebDUoMRVgoQo90TTYQv9l6a3lDFkj1XBvNay2dhcaWDrMB1UN6
rG6PSLmSwxyjnZ1YXZu30z/05Xj56BIUET7EhyFO8bVLrRPWbmU69GjGY+ptUApYOcvsDsCKK2P3
zR4+aYGDjnOqnUPU/WtDAAkyr/K64sjSGWJPc1In7lZtUYdez7ETYzMnxQLpuNXjlYYvh5IE5smx
GoqjyHWcW4sPDCqDGbfLj7WSP7hAndbv/pJsy/j/1tK5pj4BIzavFVrqE7WGCPuCpz+dVG7ZtfvH
5cH5pUvnaCU6MhR+Tl1y8Jy4fVb7t0WQuDu9oA/5L0BIrx2jV4bw3JoHJYPZ4D3a01j1Ruynw2JI
gMm6Jlb0Qf//uhrRMSTqoQQDkXXnXMSUFbMPtIBXHkXa3dQLEdfJs1o0UbMq0gmKNJHe23fBnVgj
gbwCnflhevt9qsNdmcmr33F24JQNjlrR4zvGTb22sFz7m+AeCWIz1mm7QL5/WazHxfBUrevH8jZc
OnEfVwt/fXWmvx35TwNydkoUdUME1HzKI5Bi4AYk1m1wZ6UAdBzIw5XVexlTv4792RlBAxHgrok+
86RPIFMgY+Oh//n2q4y6XbcsFlkK/bkrBLDL6EOgLA0YDUjDqGidB4WJ0wLUpY+FZURz9Ool2QFS
hYu/d+3y9PvaytlsNnV7ylyhlfyFbKytbQFmbV4bvmuNnM1U1dhMuSMaUQvUf5wbGs/bOYuDBGXt
m/5lE5f3fCd+WvxKYP24cp3vGRjFwcgKMlU27mdfAyvPLN6hZlgezSXZZEtzM34gy+WiAFliWGZL
uexW1mZO/aW3YAlbjKtryaXT0vjbJ5ydi4Zd9Cgn4BNa9waektr9nelrB8jl+XGy5obUA8DdCAzk
bHzroSxFaXf1UQVVpPltE7Sx0ukJS6IeIFB1ZVi/C7GfmzvbDTrsc6eoZX30oH46OajrVVeCzOUD
Geat4AFCtNmGOwiElL9OXGn75SBdUh2lcz8N0EVAuT3NxwfDuSGtlbogKmSNuWZQ2uvcRSl11JIh
Yd39xFHcYdDrubJPvptGvCAgYo/vQgH5bIg7uxmwgG30OeNDgvwqvK3qukqhof3y9x15mftD36Hc
dnqYmSF+ftbUOAeQGBp5cxze5a21beKbfC3erB/lztpfaeq0u88XJ3LrkL6D5hnkfc+agnGdznPR
N8eKbadW34SZEdGZrHOzSOz6N0N4J24b6RxeDz8oUGHOeH/lE74LrZ8/4WwxcVit874QzRGqGtqO
Ncv5nzIAsCT2ihY1QpQDe2i1J9Tv5xtz4v1T69oTRGNU3hxqEsBUENoNQAcBz+tAst2o3yQqpWL5
9+/8bs3DvhS0JFyT8Io9i5OuCVBeM9fNkQfuJpzUAbXya1Dhb9qANQNY0rAVAMPPPw3Vpys0h8dI
jnxwcwyAWlqCnZTHIVPhlZV8qURwUmIHCRTUowBEZvcsIqFi6RJ3btojXOOTObFwrQ3WXkJAbw83
gM6vvP8xsffUIirDxAF83bbOuZ9AVhLDttr2KCOBTHaehvE+feHLlb+/etH8ZqOiLT84pfNAljwn
EYeA0rS64+0xg7TaXWh09lOYlSBHs1k2bWyZyguiHNou80KqGaGYzEZNIhQogS3zvLxcCvkQavh9
xKgonrjeNJT0yhx8N9OfP/LsXHJ9JXifMTDc4v21fP5lNQNTChYEUjcg+wJxd7aM+szXOQ98dTR5
HORdRLsC9ujzvcj/9OViBI0MTBa1Lu3iYFCgQAaaaHnMBxprtcyzxDHS0AGGFqJQ05Vd9JFU+hpw
8G3IaAF7D/1LRLmvS9ycTVF7RjceDbESOYCt2etgIlyXDzkFQm9e6VamlStgzrgojGKdKfDdrKht
RGSwuHmawidIzLgQ6qsXnpvSZlXT96GIxuAuGEiKPz10OygBF1CNCYHrpFPswQ6eAfqK7JaJAh9/
MshCujvBZWJmb63JUnpb/GnUsqtevfIJ+DGJ1fL36HF5QGMhnuQIIfmHOui5/MFQGH2pLHc8NuA2
RK2nvNQcanNByuJdEjGlyg4ANgSa9e/tfhjInI03Ms2orZ5SQ0jzne11qwAwsTcDUOimn5kLlVNz
wfI1ax80ezCLveNHRfYYTo+FgWs6av+hlfI759Vb28amuTEPgPOVQRCXt5OOeR671h2VYIGuyZYE
C9dLrJ0GSMWa7n2d8rQAzHHhlz0wBNG0Y94SaunC+RH+scPk7x27xH7jagA+ObZ5AEcmvHu+LiQA
CKdK02w8qqKNrMUoFpXYV2Esc+CFw2apvRudJyhYsRtv7dEX9QhwT2fsXROeXk+GSnwWZ8EKU7/T
NJ2BWWl2LQFdPAEk18lWFcC2gObpfguwML1y7l4Sjc++/mz/A5U2+llnjEezghEoKEoduQvJSnqx
T5Z03g0CSo9F4t+7sbd184Pn70Q3RX65DG4B4qPVNZbvRcoNOWDck4Ghh0kPcNTnN4GqUbXvzM54
5DM0oGpnEc6PkuJ9E0TQOoy56g4Ay0kSZ+4PwLz/PpsXvK3z1s8vAb0YJqEsjAdOpLZMBAxtMlZE
nKx5T2LPX3WVvQW88Eq7p3H+vD0+2v2wYQO1Ci/rs1MdkFi4vwVsOvZIe6uNAaDnzOaVVfKUVLdU
v3cQqs/LlTltgetJROg/tKRd9lg76nc/XFnUFze/j8+BiyI4FKAuehfRUaixULaYjrNIdLv1gQQN
WQpclOHe59ZeR3bJkuCqNNF5dDpv9uyyXRALYmuIQkfD7NMAAHpg29V0I0Ch6MqV1k8G3G+cdcDG
V5bo8m4EMbg3IODVvkAPsW9/XJkV+7tZ+TQMp9//dA8ieQ4JTsDkj/4bPAnm7l7MK2Y8q3cg/Kv5
gGr8sLpWb7nYkv8MAuTekXbG5eicp+Ujmhh6GKZj3j1W2cEHFM6ywR94q/jC8I4+BKh14jiRy3a8
2XQitrOdIR9K674D7wqohPzX34fhwwv4YnGeXJD++aLz1TDDKFBAmXU6mhvcBH0C6ti0zG13Kflz
Gfxy/IUAQqqsI24cwgIkNnyZXFczAGw7iIw3Yj9ZsIWhR0cvPXIXFOLKK+38qnU2ZO7ZugGfIjDB
MZkAvnaeeGjQZTHQrdHa87X4cIrm50MBAh00p0FihnnyWbx0wbQInNyajs0IhFiqPCNWHcBxGcz6
AO81piWdsjoBvG1etK7406P8dNeVIwDvQ7vD1Q5CuxMM0aGnM6xo3V1J1Zxf504D4RP4waK+BXkO
cjYQZWhMbQnCxbGuWgy325J1kHv1tfDw3Xh/buZsX3hl5wDjjVGojBuj+RU0f+bs2Xu24UqAOjXM
z2m1Km/ZdLD1LZCS14ig34WJz82fBUtgA+vCqdG8+1SOSwW9BCsynYeKvBjj09/X/kVF/mNE8QaG
QDtK5ZBI+BoCkPoSztzCKyjp7MjCW1ulUQgFknW5A/I7WDz+vb0LHMp5e2cLrPVav8AkT0eyrPuD
OycKcW/Bl+/tso3b5bjSr/hvVSw0/m+s6+VVGM6HZt7FGv/U5bOrmgJt0JN42uL196sO7nqwcVir
UlauQFAdy63vaVinF3cA6yQd++X1LxpX17ldQ2EgDti2on+YSL1mQaYtntR47zzM7bKS7m1gZCsZ
jDEHnKAXa7BcNiMZ42syiheQmn8GEelfaHD50PU9m7Ss97xhoP50tGlsxhnSa9myW+Mkx480nroF
SEt0c2VXfHeEA/N+kjGG7RaKJ19XCgfuuHIRAY4TLH3Ac2OiTINc4+Y38r5M8BjCdQpeRVea/X7F
fGr3bLrA6u09UnnTUdosylRStOPCBWWHZHu/jitSLUYDGc1lrnZDuB5zwMLDCDxPb3QT6j01FQPZ
bQRLZWe0W3bl6769Sfg+qJhIDOLhcW4sWQeuJLPCVHQEWg/F75rfunVSB7hBrIFh80cj6jYZNDyv
7KNTpLtYxCH8vlGzgjjkuQxbbZDRLXPMhkvVokSWDoXrrZdpoNzbJAt1BOnkxKlhqbnt4K1k7Tg/
ljKxcImf8YxrZmfr52Dl7DXbcNQ0/v553w0LitcETCz8AIrlWQhT3tgifxcMx266bYDU58UD1upE
YOqkWiDBjzmPRn3jrv/eLqjyl+MSQLMQqVkgTaF4fnZCTMxmwukwLo7vUxIJy2xvZzJaOzC87HsC
OPRLTlT5JgJG7AgUsipBDlLtMsPo/2gIeAA60Ij5jzHwldPrYtuNmAKQ6BrruWuFdTu7pHsjVNlh
NA1+voXeh4G6FyDeAXP8H2PIsrt57P3Hrh05fNHRgh2ZMi82na7NrZ17s1y1jdRHYFhtsKcI3v/W
MLdHOjilG5ce4LJgjIAyG7kmaH8aKHakTSZmWOvaVfVPXF4xxzXk4SjcIUn/G8nF4qggbtYak7bX
fe8ZQ2z1qigTGz62j3NmGzStG8su28gXDdP8puxQ+8qjNufDhjr4K4nWNoH8NpI6v43aybx3g7TG
vJug0StuQLEY5wVDjhIicUPYQLwa9nDZbe30BjinEBN61YPhVnHlOF2fQLtjdiNdgOkf29Jw+Abl
NsQHXTlQvlW8gqaG5VEPYo+yKN1bwgLWrGXYug4wOAXY5y0W/QjzMYdnsZ7LCYQeJR0A0xyoXMeO
qIJmiVeEhi1KF4B2kZj8pGcQa3AuCw3+ktkXv0CqG0v4A4ILLMCbrcTgxS10aO47zhpwVlh9otB2
EFiNWa6gyg1N4sJbsoEajxNuPO+jGJw/A+iov9q6BHOuUgbANGUOkD5uYFTH5RDQKbIHiO5GfjMJ
C/QwjWQ9JpQfqswM8bAzWwsktsy2H+EFDPZOz43xgBOnExHxRvLQQceFx5wwL4yIkbNuRVEiz7aO
V8BPKusdK2ZkWJ54u3PaCg5CRV1zZBQyKMgxNKhaOw4zZttRa6ImG506NMVq9nyo/PMBAVB45jgi
p2wAJuNOqvg15sj7xwO32BAxD3Rh8LsCw0wcblWwnfFL8QqTv35K+cS9GhQwYXexKyv0PleuOyRZ
VdE30/AJj2WvrHUBx1sN9irH/HqjD39dXGMqUIebTjqpaj1rDfoiZJPtjoq9L2ufpsBl0cehHWyk
j9yy3Ye2aiEM7814EiC9mN1xMKSfVR9yCp6nGArwxE/8z3Fs3B8By7oSDom586OqgERKaGY7EOgi
PcgsDkT4ZOxVVvdCcmvwIqgMFw8hVgN2pBVMyGWPbo5kBviv4Js7EGUfKzkDHgiZmyUkGLNXmXOj
X01SVm95FpBN2FShE4MjVo5pDh5KDe+mxrwPOBF7XinGUlyYh710XUxxJULWRqx0s+zGI1CKzBw9
qbTMJwYBrHogO8JKPP78Npc32rSQ9p/CMnwBXbD/YdT+fMdOwKBYg0EEyi8NzC3g2xo4RVCq7rlF
uwlEuSLMYzODGJkEWXuhah7AxmruqhgJv3YPrcsSNMGx6H+G3EG9ahxdse7yDFLoBlhofwZzrp6G
ImuePWKILgmhnPui3Y44N1WNyv6e2n7wklW+D5lCq6GxFzZDA7Vj/G6kfCVBB6z8YdVT1au4nlkN
7uzsPhsotcokh2r4kA5FVcfabO0M3C97NJO8sPMyFkYw5Zu6kSzAkAoOh545P4oaworQ/RnDpaw5
7C5DBVo8GLp8IjCmaMZXHGxIVkiIAbxDgrRGwSST5q1tGa6OdC1BHINRmhNVRu+YUdarPAlGsLaj
onCNnwgD5qaA5Ddo9nPXpx34rTP4d9K6VdAuaSMZOPr3ELi0jy3AvY6zZxhPWPkBphKFk3twxuCZ
AYoZ3DMmg4VPWkzmowSjHTB1w5vuCVTNkQEGTffR1mGzMV06dAhimfWn8w2AP3iQvZkuC39Acjnf
2XJwXqya2ftBoTqUMkrwtpJtODdbBsvA9WyNwXvWDIgUxTSRG4baWBXDkXl+qgYTeuQynOUurIie
o2BAWSNyOM8fYULfgEla+uGvsqPTDydsQDGEbt54CzeC/NlXtTSjvlXVvQahR6Zt5vsiqufZJFGp
S2VG7iCQq/EK486mvHiavZGxBOOVWbHLZtg05JPh4DoWFt1vG3IF977dQNWF5KggRSarQeH1Zsur
on6oLExkMLQ2rPjCnsdjT/P70aLA9quc6xzaHE4PgSzSl97KcCoToHBVeg8qK7kL/Rvogw5Md38A
++O/hMj4w4CC5tM8FfNNRhCWYHQmlxmIUqu6GwAFBG2+xEio0d3Bj4C/ulBUfenq2r03DCGRf8JB
V2FG/QCLBkSvAboOONdALqsghCpD8ka73nuE4EJlLzgN/M3YCgWiemE1a3c2wTJ2jQD8qdBlWL9Q
fAaFmUDPaTeCX+ksZe5jljybl6h/NOYg4rmDiXxcZbluY+hf9WuTNOK5gzwZ7N6xmKekpbNfrck/
khcQY6hqczON/jjkYLtrF6oY/odERvmPXoZqqqB6dGveEh65/66oUUBiez/8o7UB8vEE5Q2HDU77
bCqAHlLHgWhTiuCq+Rb6TW155zBQSBMpua8RarOgX1oG5i6awZg71iDfdhBH0N3Rh96HjofRm5C1
cjOJ95IW3q7LRYHIVtt1kIDEbmZrBRXdO2oS10ksM+vkEmKn43iXDTZrY9EIMaw13tZ3w+iHWVwD
vUqWRTEUetk2XiihMNCVw4a1TR/eUeQddn4nQ3/h4oSibTRYHU6R0Zqml4H3QZUSczDuWngA2Dhe
/42872qO3Giy/Ssb+44NeHMj9qVg27PZ4NC8IEgOCe89fv09oL7d6a7urxHSfbwaaRSaCU2iXFZW
5slzGkY0eK3xGjMYk9AzAj4q63WmgR9DR6NitoIaSGmJKXblTK8gg0WzTaBDkquj78jpKFpcDqEF
3M6cClXzvIX2oTj24rAS/LF7Qq+ch7pJl0a7LoELO3Vpn+9loekHQ2liJtbToJS+pSrTMhM9wtx3
ogzgLWvSBq510MaZbBr8E5GeNNr0MSCy1SBwykmJk45t8JDzccTsgyYWUwMtveWxU8b4EzeRHJus
DDIPBqAkhEVcmI8kqf2RNSeW96HtF/fxEWEDeAQ1ZiKc75WoHkeDj7b6WArNwGNbiFoJfrRCQ3So
mpM6tS9pK3sySTsxPgw1KF20qhFHI1XU4E0Jk6G2wyxvHzgfkFfDrxr2URKi8QNXsWAGTaCCtQTR
bWqM7NCDsKOTK87wuwap/jQMhtLEhvUHtBHlfgtp4kD6VVUSuPACucsdtA0qRh9m1W8uQGmGaKWY
lWQI1OBZRU8hrw8ApTpeXPCfPBxOYihQtEZDuTZCgAKF46KCPLggv/kKC4qAvhdKnxQoSZdIpaJ/
1GSm3HuPBB4xIbq5ZckSxVp5wG6UeqI2eeTpSpGhWV3y+ebIgZMi2HJhPEwWXgScaHK93/vmMLXl
rmYrUTqEYaHlRtAlzVHJaii0pxUiLtDXp0G8VhGAZwRvh/IzHmPvDY30+Sv65REwql33W+BakA9k
XVsclCkcHhBrxu8RyCpeS0VEX7VUN55qCGndDYQdcwWSxhWQgnoIstMnOPAJ4VbGxAcmYDUIOuOu
1oOCHZ7R0sD+jlJJ7dA+m2s7KUCjAYJeQXuLoIL6XCO8L3QlH5h1JQYxC5kfaEJaSZGLDKR+Q3Ts
qlXZ5EY6ykyBk8XyaEiKBMyt0ov809DEE2BmY8dCHFOQsxOPbvp908pMZA4S14V23FdT8igpSjvu
yrGsXsQ0Gg4qOuszwrO9EOGJmcTHsM3Ri59lCU4hxM9SySjYroXWm6j0+wDcIJ0tyHnz1AM+VOte
Mw4Pg8bkHyVy5atSihtxxfhqhhjI6wSnqQap30ExY/qdSZMYGjIUPT7uPyFvpDnwggCCCcIOoEej
laGGgC3BAByj3pVkzxK2iMh8KP2xK/e18A/y7yog44AGSCBdQrH2MqWSqA1iiSDvXdEzNXEV5d5K
Q1Usw0Yv+u8uyaGjnT6PoFRJFYaM05KI+k/xjsoi4AN+2rPAmwacwuUHFFiKSUHXpFuKljeodgtA
PY98GERehH7aVNMqC9cp2qJl8ZNtT3mbWWopgw/oBezhC7W6G1lPfAsqMqiBoEmVLjRK2SR1olSg
Yu29le3nqB3ARVTJRMn3iKXvL/KtKpwKF4t/oMmElgwqP+FXA1/kfNe7gsd8CqodeXZeIJPkr/Ok
tkE5b4ztYIFAiXjZZPDo8rz/ATTmEBm8C/vi5cSPigS/k7W9yzfRB/Cm4G+RkX4ND2jwZAo98fWW
X+B3u5U1hE1MMfY1uMnpxZ6KpmnREo7aOIrK0apst1ICyaADu+MaE43lkPYhVbHh0KAiTka2m5a6
Q25mhc6/gNrvTJ8hao7wBSNTOxx4odgSqSEZSoDDzJGic3Mc2wVWJJFUsu/P+L9Z8j/Dp5Yc/etK
P4qY8iaxdrIMlL4W6OqLOT2damchLXijgHAx1dTyzhxqUSTDVjRy+4GrV2WqbaV2Ce9zy1dJIoCI
KMsDQq9SeeBEKbNErZnOnfAM4XJ7ku0aWj5DlppCv5BxvLVjQd4LdAV6pNDhQ02fpqVq74tq54rD
oQAiq+t/xYwl89tO3SDLsYgEngEqtGuSZFR5Zip9HkJllyekExm4eE7o3DFu8xOEcHizgF1LAdUF
W+EeEjD8Y4jc5QksS8o6yRDC398ytzwS+t9lAIjQuoWw9fITCjEBJ1Kode6jGvCkbUW8bOyc+Z1M
lZ5EC/tTmPcEPWAZspCAvkG0QNAoa5BsbhmEwb0by+Ocs5SYx0SBThUiPFDJ9UCXrqE1NeKJV40G
FC1BoTIAZ5XmgRQTZlLLL0YWRr3jmd9oLBfXcZEXVqtEqg6V+3bThuiE5QMBVbxR1vHakJ3OKxCW
a0jeK4rWmEKlvoPdpLCZNuAspk9CUxwbkbR4slgiOwIshAcr8uuSUE4LnUi3pvrcM1CDr9q0FCFW
Cn8cMIgekTeSMgsKN6VnI4WwVzLx5e+v7Q/KEOcHzMZ05xPjVSrTAbiGevNriTA9PmVIi4yPAlA6
C87gttsDfh51VVgDycLlPgpBnMKHLLBYffbVhzs5UJAPQu+YkcbbBKKHnvWdN9/3x3fb3UEiD9Tr
PFBgdBNglzcZ23S44dpRH9XeFCwJJTcQtbU6o5FOctS2WbWNE3zdN/xTB7rax38MixTyrCg1Ncml
HtfMtOKCx9AbnibQfTXgq6twowcITBGFEzb8lTP+JslWfb/Dc87RUCDom0ifwmIViS6yhCV74gHZ
QTELMgSDBzQCyNRi0VG7hark7CfvfTLla+qyb4Y2x1zJYF5b4X1E/N5BYnvBn9yaGjQZAI8HyLEA
H0rt8mDo83YSatTxEbJbgZm1ulCDcPGXJ9k/7C8GWkILOT0mH/WTVrlMlpnCBKpyzXvgmR0KznK+
YzlhXe3l9mGY7F5wBpSj76/gjbOIXkAQgqBvFSwXtAqCpioBVzDzbNjptB68oySsyjAxRnHmxlsw
dsPrwRg08QD4RtxHd1WWTNGL9Sj27kYi3cJ8X9F7I8q6+MOpa1gshAZkZvjD+ejksTX4zGpUncVV
hnwrEsVG3RyQtFKalYq19gY8dkogEpXqUHnVGv0EO7zpFsZ7e3L/jJfaAhHKCsVUsoB/JbVesrI5
Zu9o7rQlPPWSvrP+yVL+sTZv/DOAjxdOA6ggJXg5gCHB/QQGN46Fzu8nm4KhqVvCBN84RxfzPccr
Z+ZkDgDkvMV8A8+09WwL0jP3x3PLlcIC8IhgqkF5jC7vSVnHA7kNC5korjgwQmZ5NG25BGEE6Rpe
0dV+jF+BAP2S8l5xEa9w76CVXcIV3gi8EAPhhMxEOzLq8JcD7cSiRfM05rUojwH/iLZF0EjJvq+L
/EJF85YfvzBFb5hyyLVKkLGEpXIoIVvxUnatMYb1lmXW4WclGdHOQ3nMy5aurflPprziHOgBJDfH
q8BqXQ6yHrIiGlUgP9nRUcPRAkNZrg9AnLavfmtDLbsF2yBydgTgPqPK3hcb8W6elbMPmH//bDsh
ExdViRQA7bMarM5tYxKS2GztWm8eDpIlWG/o1zJ2EbhGjX2XOFCMsxsdj9XcOd7fdze91NmXUDe4
EHteVUEu2VXaXAUzXi8SbYiWCKtvAdHQeC+idA2mJg40p5cDLpGin9IQKEnpAAK+F0wu91inTqPs
Js5OC5IlmO5HBYqTiML4fjvFj1xlNWAji1ujKa1JMuIDMvx6tggVvLnjzz6NmgHfG9N2VGJATpL9
0OhJLSFhRRhUN6qXKLLx3AGa+7F8aeqGCBMA5nutfWzAq/p6fyVubkqAwJCtmPFKMuXRajyrNDUM
Ud/v8pdQK38DOByk7/eN3BwsqAVmmAu62n4aO842norCv8RFGGw2cAzAQSg8emjUAaGHmXvNVkN1
9b7Bm/sLMFSUbvAuB6XB5cJnqBj1aRsNLhLV0RrqXfH7GETZgu71zbk7syJcWhk0wUsUDoUdIW7F
rdeL/qYQAijPS412uj+g244aOlpzUyXouGgJBUEcBFEGF7Yb8QHKBWRA2h0VEr84xqhTq6Xj+Y/N
7p+8Gucezv81S02kB4r5UG6wPZhiF7JvOUShgafNDlJCuvSh4OAf7g/0B8ly5SXPLFKTqrZsVkH4
eJhjx85qrHENwmibtb0nxgrs4gXn0xo+jWjFrmtzHA+57W+f49VoaW+t5a8KtDFzNvhxv4N3SdHr
doWfO/MUWom+dD3fXP+zT6VurTxWuTiAfLCrdOG4zocBfCptV61kNfy7kjE/kRekQ9FmL8ugFKPW
oWMG9MAJGdwF03ubyBNCvahycVvVyFODPRll+LhbVFK7GX+cWaXWouKR5vZD4Jlzs183Fm+D/sFg
PuXTPNPZNzoUrMxeZKqZx3K9A/6MlZrWNM9qNUNF3uX7HA3iEoqZDOjIHTQAVdlOSkwUv7veZNIl
r/FvDtkfy/OCn/mpMmGkpG0KIBk14LjQlaHqHUrcAFkov/3XDqroCncCNeX9LX97G/2xSrlgrkUM
6wm4pVipOfB4sQAeqTL9gg++la4Eegz4fOh1swJy1JeD4yqmy2IBuzX1TDSL1e2xiVxVBPPlKjUV
iB1AqMuQ4g0gOASMpKO2kJK4eQn8r33EP5f2GVCw9w2DYRaZj166NN/GitnMFRKwht+fUX5+YF5t
oTNb8++fLWTq8THX+ljIkHX8VEOxV0SByebL0MDFs5KGSW88q2URdmUgr5UVQ+Qe6uxVq99LZcW8
+8w3P2zEHL2c4tIL7VaRAAuhcYI4B4JXmYTByxVoLgJ9zsS5FYXbWNuXZfRaaA9a5ABAtpnYV2F6
TNl11Dhe2xoRU68ZdVtqS80zN8/3ny+hUwshI5Yq3zWD2yFXIKKjJ/MsicmPLeLff7Qi/ztoGmnu
ycD4sOL8VGcsUXzWkPEU1VOTHmqJNUsIOSDM4YHKUI0EB0zCmkH9AlocoIlQQHN3GFBWS8INF3c6
H3ILX7c0D7NHOtsujJB1nVjhIvfEF3505PZVZhIS2Pfn4Fb4DeQmLgwBuHCIYV5aqRtNjFDTRqPG
vpYfBBYs6oCMhZCKX6f8Uinq1pDOjVEnIFSDZpDyEU5FKYd3MezmLSQOBuBn3LZLU2lpDm8d778a
sXgUmxSFirXVsRH4IffgXt79/KMOVmyvkrZU7P7j/jTeMgSoNvI9EDVmEbdeTqPHSD20Q/rRHcrS
mAocbKZ9KipIIeThQRWX3OaNvLmGplwBqHANqU26V2SMkeBArXR0p1yx4/apH6BBO4HkvF0L2kYr
uLUQfmto/rw/yluXwrlZakv6XAMB0UAZXaBslXodli9xbN03cWs/npugbvcJXPQ51DRGt6tf+u5Q
AQPHBVaInmI1dqt46Xa9tW5InHIAswPYD5b/y3VjQq+EQiEzugDX6WWMx6Vy5FtH7dHYggz8/bFd
PwBAjCUgVgbBOwJYWvyz6RIpQR86okgRlXhe9Ng1k49LAqfXh+zCikCfaDWOktBn4cm1daO8TcpL
kevj4/2hXM/bpRHqJPtqNURBACMiWjgqq+PfhbccRN3xwv18vR1gB/zHqGSiho6a5uX6pAD1132J
XqBKWQXqCr3MZuw/s5qmQ1AEyPYF/qGfDt7LO/rS3jy5Z04XEMiR7SIBj/OB0wf1A1HPwJN+MMHS
7deowHSr/IUPfzPjr1TaKCM4s1uoATEAmhTIK0ZO0HwG4ZcIQP64ztTC4cUVnxs+bpK+BWpwaR2W
5ofav3kP0KPSY37S/GGcjo1TG51Mct6Q/QXagRstGpgaRQIbnwY2AIHmbIAVJogHDabiZCd0ASjC
zao7gViRlH17ylgbKtc9MId9PBH0JkQiC8lDpHM8u2FXUGDgsvcoew+QnkwhwhosVL6vtz1eoYhc
oKoHBUuOvstHFeD9SZE8V2Eny+NXZQUmmm+m6Rcc1C07ABXMIvI4wjJNK1HJZV23Rc24rFasQc/4
WU6+4qQZeqoKHopOP+fs/zPac/CCSzi5/572fP/V/weAJU3wH8/vyVd9zn7+r//3X+znEtjKoZkI
vpwfGvO5ktB/1c1//ycnsv+lgd5wLiaDShHW/of8nFdBcK6g0RFPVLRS/TBJ1rOt//5PRlD+S2Lh
/cGMjd44FVnQv8OATjtFPEoRQilgxxTxN1oXL52HMhRg0VfqGm8mdON0iS4CougJ3yD9N3x+wQPT
J39+Ac+ZK+ghAiSO6sqlMSZkRpFDddPt4uLElPwxHHILUD5QTbDTipljkIztWftsWR7+8oQXlOXz
GM4d5I9Z0CPNKrGg8RaoMfol00+pMNRuPY2W2nR2kWyr+Ii+EYgkWM34UiXbgnX9xuy4zu7r1dTb
otQs3KTCPDr6Mzg0n0DeGoz6V/3FcR0F/QggmjuFT9MhE3TICiedrbRQSiKiOdo+YypgMvuGcB6g
sKFspZzZHovCDKR1MzpsT8ptwNmhQNp466E7GRzdAxQ9QPR+qE9LLw1ufsdefS8vzD194APg5Xk1
z+4VJhdjRg3xvbzdmqVZ660JRT8IJIoEeVTy+TUaEfn2Def+cv2EFPfsUu/rQCmFOi692i1Wykf6
BcEUvdRTc3I8o9mwD5UprDskS+b8Ve+028pMT/2mMaYDux+dyLz/NTfOB+5yCITLQKHhiUldrikE
LnwNBWuXC41BzoF+elYkTH3OEBxXct/YT1GRGjqUmuGiVQR2KnTXL6ccIPDeaxrs1KgrHCWr3Cx+
1arCjoPGbnx/m8ccsKMSKgn9d8N8tepzn3AL+/SqsIPjgp5bWIeKgApdLOojIq/hAfWSazfWZoUh
9G+W0dE/SrkRiaBnagyUx0mpdaZXQikuZrmXhVm44SYQcaLyCpg12q9U6rx6YRayahY2rhg9exCW
6fOvyOdXQgqotQLZtOJQxMFqmPn3+2JXJEBtojMCmjeS/xJyoDnlxYWL+iexTi8MIjqgFuCS4a6p
AJXpeTQepELjCjVHKmGbVzrj2wNkcgZwc2qSMbTf4YBqA7ABAzpKIGkn8AtxJR2Kz+sCpAZaopHu
wE/UN6BzEbzdatS6PlgBSKSNAlF7ful1cZW7+zEDRjAgqYBzB2Hy5R7sqmBkWa5rXehb176eguFM
/RUKe6W0kt71IFaTG237e2HN5z/1coJxzUmQYofytIqblzpnnRa1IMkNpJM6OVNqjftx0MWhI5K0
QVyGRBxBmn5wJpDaLVi+cstgd0WAqM7IWlAE0vAmBpVvXkEvzclgHGv1EZqx2RBOB+3KgmO7vgAo
S9QYE15qJK6CpdEuttUqMwbyBVEjYyIi9B0aY9QtjgRW43R64HRmaKuGbAw6Z4ZGAD5RduNb08NS
T/8VvEuhvooOxyWhnel11FOrj/pgRL/VdbbKtp0FoQsibDgnsRIj179IA7Xn2oCWmQEJCouxeUux
eQLQvx2jTz5ZqAldEQDS3zV7ibPrh6tzLc8jzFav579YHXprJDNcn3w+v4OfBpobHmHJwja8uvKo
uaBc34TOjxrR2GyTw5gVMyNobTOUBRd7RTXyM7aZ6BdYbqQNf67es7FpLKjkpExST5PVY84FR3Im
J9TBy7xHswMIOCP9wJDOWGNeF6KhqwsNwACU82ZKBQ7RGN0XnvFlww9hp52C3FX5HeRuSVS9hsUu
iZawxFcOC2BeDaI6Mo+7E56EenBPXDBhb5XMSUGprYw+0nphLDeW68IA5ap6oZODKgL5CRpr8xL9
GcSXCZo2OUAB58bbhWW7nro5BQJaRuDwBQVyRpc7UoJIBFdVXegKTUEECZKQhaXiWY8AQuf8Vr/v
mG5ZE7A9FA58aXgmzL9/tkfQOVNHSNDBmhpA0BI53Ff+WYSGwhI12U1Ds7PHIwQXi0YdtEQcuzxr
hNBFHxIU+8yZ4dDwwc4WLtyi18vFgfofewLsmSB8pC/RdsgFSWHCyFVOiSxDSDWZq9ZQXNbRVxuy
vDksshFcXSsalglvJOBKAYpBufdyEiFkCtmg2AfptDWa7e5DXI/6N0OiA7SUiW/HqGi+skZjF/gB
vY1/sGFklCiQqFZBYspSM4tuP86X2QQDhqzuQVB0UDEExSauTve3yhUjM5IboPD+Y4jyWz1XRlUU
pJGbEs+WCDrczZIE+sdE+BVaIm2RBHtAYYzQgPgoeX0qdN9YukiuKLyoj/j5/bMNq4oNC8kKjFZ+
QmehAYJvp7b09nlhrPMpu4gULsf6E7+cmYEeFKfUIcZavKD5jDCE1yELCm89AYUDdWfzYSKp3hto
VbFVgrsi0aUDGo0Wjue8dvRnAA89ExIhqwJdr8udVYujPCv5RK4E/AvKrKTWIbmNuuaxXyVLb7Gf
ksY9a9QCl20b5r1XRy6kH02oUlsaAEbgTzZ5HR2YVmpiCkCozpEBfJ4fj40z2TJgi6Gdb6FOotdG
Q+pXmbQrllTAAOBFp39XJHIYI9JjohkDWK2ZlbowR1ccffOWgN4HbhxIc8933eUkBVHUgbYN1Med
JRjdBrTvvqOQ9giOe5M3czLq7LoxilVpR5Z/fGyt3kImcMVaQoIr/j01svUwkFNoMA9/t4j082m4
neAdFKhZ0ISMQ9/gcgrnT2vR2q06TTsBqcQ5Mq78SCDpEgX2rW2rImHPsjxmA9091FRU6HVnsiJ2
gbQlUfDQDvsuHEizQES1ZIbaKLwKnVCmK2GmllfZlOho3ZIZZcu0C4au3wlY27MB0VW4qoXOOzfA
EuBWguWXVtlanrJJSls0GKQwXth8df/oXxV8lRmENl++QKCBJZf2MOh+y7g8Rr86rxhVu0kT10cw
Oq0CYea5huAdmFPGadMxTm/HJ6joFl/1kk+/nmB8A25jkKtoiKMkaoLZqQ8kjgljVx6dSjl44cYr
Ibny8Q+GikoZsmQgUQEye46tzrzcgBKgDDHq2B0s7SC8lmb6XTyANmUVg6m8cSozIWBNLR/+H81S
T+8ezTyQVYXZZtva4jE/Qo7K0sxp3VqsVawh7Y3P4RcGex2AIEDEKZzzdMiUilQYlyR+n8T8ELsB
Y3k7cV/HzgjxYHDa3B/dVaUE+weRB04foD8QpJSpaIAN0QBe+GziTtv6+KKQkuA9EZqRNZGBPNoP
2+2z/fXw9eW99Af0tqInYUkk5cZQZXmu6wIhDCbpH4d5tqxpqkUgWCvBTfyWWcw7B5WlxXt43oGX
dwWPoaH5am4WRZ8o5WnGgoOsczVk0KMQf7VvwcF/C069LTnM4/i7MfuT9wzHukPzbV4Ao3t/jq9T
WJhjvGzwtpnbv5DrvNy4rAa12kKTMwglsGZhyXppB5Zk9gYPcn1vn9n37f2UBq9Ge2ZvnvGzGeXG
uEtiaba3Sp30iBJYqrMrbV9BfiYxYkcwyidpX1uNqdmNHZ6yJ831ICPUPoOERt0zr8nT0grMh+Te
J1ELgBYFZQBSNHNZb893YLsqN6G42LM4b9Z7VihHVKHxKi0DYZ7oYQvNxI1vP3O6SgCo15Pd6Nyf
55ub6n+mWUMseznNRdGFkO/CmNBSTib1KCQ7aTyILRr0n9DSl0QLofPs36jRASqAHg9IGqAMQrvZ
UPZHQanYwK2rD5Z7LpbSXDfWSBFwBtE4qLHAd1Dj6TLwqkMrPnAl5ffQPDCZHaKj5/6c3Uhh8Ij7
wbwM2AMCRVoZBkwXKc+PeeSKb36poy/xS7KmTfLRG/6OCM4YmeIKTUXFk0DkJUzlDU9zYZvydQOQ
P4Mow/ZBMETzkSf1wmvuOieKB8f56KgrCjnRjPEKWOD8x3xIiBo9cMmOHe1c+o3GvNwFjFfcSu8g
fdFFbiG0vHENY1J57ERsEvyLOmNilgmtUJV48aSkx1vHqY5ys7R+9KafYwz4MR6vflmCegiVwMha
T2n81M+hL9N/M58w9qv8xb+n6+AU4oUhrWOPTN/JPn1AL8LCgaMPAG2buhTrqQ9rOYdtf2RIDApH
pGPvb0/6CPxlQUbPioLGWdyNl0c6zgfwz4xR7uZTYgzNNgmQZ1jqYLuqJtBWqH0IEfkKTCawkrnC
pngO9OAkb0H/94ATB5q4petnPrfnfmM2h6gUTOeQhkbJn7oO0DCXpkU55a5APHC/bvKnZMOti70K
1s770zfvsHuWqB0YddpUtiKbw/+qslU+xak+TGTcLGnh3Vqm8xFRfr7UYjhDGXYUCe9b73cpr6J4
4Ra9ertT03ZVW5jAUseDQchlNt6uWCUHH2jw4DEiydICzbvqatrg1FEFRgB01ezPyWBS8jguh3iU
aGLHdR/Fs/YUOcmT8iCBnGOhaHL1TMHIkOwUZLSbzrQKNKtzBf54dNulpSsAEkz6x/qoHhBpboTv
8PB3fS5li34SBbI6QHwyKaGAlzwIDnvgt/9g150Ph3ZJzcS0fsDARLwJ1w3xnNJqn5dk725sbV5T
4Fk5Ho88vD8uPUPodTEfF2XpTp/9u7APPoSK8M/eAiLwClyM6cIVzwFeNsMBwBl7aYaX4gQt/Xnp
Ji+g4Nw82pY1bAgCmL1HnvWjE5F24czSl+JfFlWwxqAbH/Vc6spKtT5ufbYu3fTRLwl/aGxsuwU8
1o3zirw+9FQhXg9kBX2UZlqcMmeYygW3aZRohE0BKfL/vu+eM7YqiMFlBYBKKnwB/DzluiKo3ZBb
RRwAsIGtAkhw38NdX0F4Ls3ZexQD8WKiRaWkRKvKosyADVEKFBwh26Hn7aLS+ZIVarOBKivrcxZW
xODEgEk3HxabM6+XZB4I+ImAcwXtKxAzF28EKVfDqPZgogW+SnxnGQ38ELoM7jn/oQDXmtXoXa5r
/hpq3yWKX9nClrg5REjfoK4JBSm02l/a52I5lsBPULtD12jAYZep3lbjEnD4KiDDbgAlLGgpgIz+
aeW+NANOP28cfcBrQHrFSkQd9XzSM+C8oWlg5fwLG79101tbgzPK4KS/vSPREIENCcfOw8vSuRlO
yfkx6pXabdCVkIocyFQfpKV76qpYOQ/x3AoVkYHBEbKfObAJElHIh1Xvhg//KwOj5ipzAB5CRTA0
ZlWhngxWZRx5sg5ICx70OSfuI/19avGf908JHYnSn0SFUROTgoXZA0ymGCtHYp89GYqn/K86WjJ0
axeBk4nnkW2GeA4t0BFMUE9OuaJxayUMHqEaqBnTFCx1DV1hJn/Go4LvQ8Ff19kYZRqnQFWZBrUE
FXqA6aNhsXpmcRsFmadJXyeOvEHNlzd0bbVwWV/VMWjb1EFJugLEZL7fupPFWapdHCTkaFi7WHkJ
QZLbkuzBUfTeQnb/kd8O+2y9VHa+anWlP4HyFW3ZsbyoYfg5YZ53qIfrhYFOtHV3qC0kpa18BX3g
1PjFGqqVmKff9zfTFUaANk95w6kHUScrwLyv6nnzoTwP9dpTXhrwyzxHos4FeGfVULohNWeDBdkG
I6EpGGz2exRKAGW26EWWlXwbxoyR15Fe5brMGKmGX50eW9/Ohy9p7EjP623uaEsw7hthJJI/aBfC
pQS8I+aJ8kA9SKLDFtgRv9DDYlv7psxsGKd+znbadukyv3UeZBQXZkgObim6DbwAOVxVMmzrsu07
+AIJ14fG/dW4dbQBQ0LhArgbIDipxQijUIQKWNy6QR0l67wQ+pUvasgvtZpGFFTdFuzdCFYB/QLM
B+gvcZZJo3xJPcZKwiRpizeFRHbRSdo5JwDsvheGdf1IujRDHTN+6FiG9/LW7SGTFNsTNJJY8Arr
oC3UHEY71hC4S49pfyiLCeTMm6RYhewH+Jb1RCHItaepLjAvk6rHIMI0NFB0a49dYvVgvsQLSFz3
vJX2OtN/F6sKxA6QZ2KgrXXIY3MALWlscu0+KPaD9xDV4OgHw8UoQwge7JGk+4pTu92qhTnJlrAK
PyM/3Kg+kSDlO3gLnpu/ub5n0z3vsLPcYZXWTdbUSevy8aaGZEqhOyMQjVama4bek36D/xoJXqlm
ZFa2zj8ax4Sz7i/GT3b78kF0uRjUJgPHmpIxEdZ8tKMtv5ZO0ie3sawdZ8gPleNtbemN2IQ8duRx
pZnRu8msjkeWBG/HFuCbU6HjIxf24RVZ/eyFzvfhPHFnE8NW9SRpLb4JihOxuokU4Pwe2cDS5tZ6
wiDbeEyfUGIs3EmC0C/0sGcFN9IrRumMgSHWZvMkRBvuu+FWNf+hGbw0E2+MRrCUJ/xJBFLTp/BA
siBJiKIa0BmXn1prdRdMclu7L2+HD4BmGNKsINz1wJAPEDKjJDyXhZHdZ8yB+GZkzD/AFkF8/CID
fM9+vzbXLFm/J86TYLIEBEDkFJgBQFeQFNX/+tE7UGBaHe+v/K3TDv5vuBURYSng+dSnt1WVpoMy
IixUVgnLfoZyuxOfo3eFcWTNyqrGVdtfUVQt7Lgbux5lAZCVAO8NHg26f0jIw8RDUrJxe5Dhk3oq
38RIe2Ejf6eF07+aAT6H/+N/5Q9/LcQF+PqGr1HQeMGhtAJXijf/5foIURVmLTh0XV5INuno1lDR
KljRUJA0ll8i4ZB2pC6X0oO3rvELs1R2phRKtuJn8LJ2+KWRAoRdJDnFa/9JNnrg1gST03nCrFiD
QyKPWdWbzC6dYCnZMTtSenMiw4wE8/xau0Ke90pYiEwHyCaP7meQTVt8BDG5p/FUBgRiCiNn4oF4
EIuFdM4VvgznF+U0HpLVqLmj/YUKk2dpOR+aLwgVzQqVfVDA6BwQZvFWAoQbZPQQBSe5lR1jQwM2
hV+os13VgGjz1MZmAnTDTgPMl5xdYJ3BkYzGWLvzrZhZF+BzRBDef0Bqsv+1cKRu7e3zgdM3G5Tq
JugfALy6E9fdCQ3RkCNfBzjzwI3zL9BvGOzSGhcb/Oeb4mqhzyacukm01PO7XMCImU2xZfbKXnsc
npW9shvs9kN7CHZLea0lg9StkY5RKlYsImVG2uVgLK/5JVjYjfTM5Saa5/rsEpCLiNfSACbwWrSq
FWvWcJlfHfn8BJAE54bTK1xAvqHhxxLg5d8Yn0kOkaCGeg01vsrnO9kfcHLArpb+ih+LU2BNjqbn
nwF2c0Agxsa8Cu6pNlmfpIa3V82FrTRv0usl/fMF1PBZAYiCVMRWKgQTej5QCkei34nZTRoRjyfe
gS1Ntv+9YPW65DBPuobaKbJHkOelrELqwsuEGjcv9zmsZBmQdiK+saYoWKG/inWPfeDGrYpX7ElM
3BbdfQavN/HCAZ4n93rofz6C8tl9LSVsIGPy1aTtzYCDr+5DIdc7uXheGO+t6wF8ORAonRseBLqu
yE0V+FV7rnHjb+GTeYm/tCd1K57Kw98mzfxxSmeWKJ+oCQU4JxW2cYct8yI54KaUN9PTEvPpzXN5
ZoVyfZo/aHxeSOgXmb54cOJVS7wuNwoq2CFnFigXN41ZMYUCZgxsgPzbhKOwSwIIV5Buw26HHdRr
m9eFRbp1jUlz0hQcq0By0ShKsWYZ3O4aGjL+L2lXttu4kix/6BLgvrwWSZFaLdmStxfC7m5zZ5HF
4vr1N+gDXMiUYD5c9BnMwfRAydqysjIjI/AUZzvds16tbbWXEAx+5av4mDoLBqcNNt+A1wanWb5y
PWiHhNZRDndaQjXhDQimt3yjaZvO6Z9T8DltjXP+EhZEr8nvhu+5nSmFhTsTmWnsyZnhpNB4Vch4
8fFqj0d1pDNPSy5MvTAockB1hqLcU0EoBaBVUAeJvqrarFBAHIP39IblgV2khU+LFV2iaLx3p/74
splDbDqmSMGAtwoaduUKkrBe30II5a1IHXU8BMKqeuP7cZMln79Pyc2bHrVV0BGgLwIMuygVzvlu
R8g1jGVWtWearMH8Fbr8M3gAlX+3o0+/m5qXHb4tIUgyUBSYCsuzE9pCj4Rmidycm4zIXb4pO3Ef
JRZox/kpGdY5aH1/Nzg/rP8ZRJ8lOmowvnlsChkjOeHMxCUq609Fa5xbtV7YyndNoL9yos9F/9gc
A6+KY1akVtyes5wSHTh4c2lnzJ319yCARsN+RWYbHUI/z4puRWDnjVkLj4OuDOtY4YEO0ZaFcdy8
lScz0AbG0ojoCULzwE8zjd5I7TiZYY7usZ3pmRtz0z2bm9CXnMJB66Ibryv8kWwIFa3LQ7OOfLSh
b5cAeLf8O/gSUP+peL6gbxZwo59fIo1mPQJ31J4hyRD7UPwDbN0gueCm0jYSfXEn03XzSbe1u9if
d2euv4kVQb0AEtKbzrQGWG6TWROnllGDemfYUxFyNocGEphPGioYzbqV97p81Ao3ObBsCZAwd4tY
A3SLwC54SYGVm3unBnpTVUJBrxLHk8cHi5156aNNra5rY8Hn3yQi/7Ol4FZGNgqCuDN/Y3aq0CET
C1touWMBsZIT1Oig6mIJgUMhi6OUKwNSFgmqqrrhIVKyW/43qF1dQVjIXqIaRM/PXb3NWl9Utqnk
0cINAMnkNtQn5a32JPGNTl0plW2zUhcqLjdv6/nnzzaJxoJOYGBsOUMRTR4Ay4YKGgkfU+sL4Gwo
MWWWnb3/7k3ubUwsDwhAkS2E7OL81RVDJSmNohbqrKbDa792lWZbbtuNrLrlC5WehsyGEGSbHrS3
pg4Xrq771lH5QSXVsrA5ZyXBhPUc9yY4iBr2qPbQDqq30RAQHGegOl46RUJnjF+YjOTlGizlkHOg
3TMkxxa+Y5rY66sb+1OCF0I6Fl3rt83WFZWFoQfpwXlShQFKDCKqHYLWpb7cm5v6PzuTXsBkR/nG
Xl2FCFjgII3x1+f+wXqijNSbfg06FFs9BzsT2pYQcYJ+/e6tWw/baBMvJRhu7qrvYSIgQjs3OHrm
lApQGRONkMK8tgv7fdy5ZQx2V4hDSyWJIYe3sLXuzqo6MT6CT0QFE/tPnzc0ep9VI8xJJR7VvlH5
deHmSm4DMhHXBiRMSj9SwbeZl/ukaT7iqv5A9sdOBq9acsB3vwWwebzMJijrHHqljGlBpelbeiYh
K5t5Y7JnwjFVFkd9424xyQBBfzeQ4YYWZ4d41CpQ9YmxdNZqVx1OxVmFTJXwmD/K5YrtIrTeTozz
DTitJBLALaVpvpDBubfMKKZCXwcgsCkw/DnvuhmURldm0jnrvkbLy+RLwwsHEGIXzy+tWiqg3Jta
TCsahr6B7vPXX67UshVG0+HpD039zLYVUid89H7fTTc46OnsXJuZ7SaolhVpHxgiSnwWMrfP21dK
3h8e1ud1S8if3UvjjHaJLCjpiH96/t34N/5h7iCwe/B+RtiFKZ0bT/IYKqSFdN7D6mtOVO9V9gx0
d66o7XmceOjKelyvzxIodUfi7d6QlsU/H0h5I93w5S+lGm4QxN+zAZAm8nTWJDYt/1zj1giSrNID
8ey068qm9vl9//76uk/t0UZDigcp0APztv7T0+FwOvnpy+/zcRPYT+bhwwAJt5AEluaNKEU3NkOf
1tLZqN36kvc5yaB6OfWZJ5CfknOFyIjtTu34lhvFxjoumL93xlDmnWIqBf81b9HJhzZE0MckCBy4
VvbIGUM3feao3clq3/suJ0l96WXN5Xgw99CagyRPvkpT+/fPmKc9vicBfTGAq+PyQKD5cw2MlDZp
pPbSWdZXNINc50VSP8pnOV213SVGmPG7uZsCx2QPNW44sSm5BPazn/ZYo5l1mUrSWaeHVPL7BK+p
wa7a7Rg5vPNlqOn6ClCRwcoKnLq8JM9QEwY/udfrZ+RP9XAHEcy+iEkyumJrh1BZY5+aBpJ+2u9H
SE0NuQsKq9+/+gbg8f3VaDmZYBYSKpKzUH/oIWJoMhwd3OLR67iNvf6g+pI72k9fp9PCHE1TMDun
BrSmFAuhpopq7myKrAa0D+1Qq+d3hNXO4Cw18t3ZeD9+f+Zac2MIq0rA70tO4Fh7aSGAveO5f/z8
tOOu4oME4sQor3AVPm6r28KHbz7+/X057jjrawvfSfgrC5bSlUZpYQDBHqwB2j45/f77CxP0HQFd
/X4ZB5oyTL8vf0XoM15M0985cz++f+b3Rj2sCiXGDEV/zYRoXrdft1tT8/zfh3EbiiPEvNpI8mzX
cgAORL3FOHLcNQb+0x2Qm1+TKLbpwqLfcNbghPywpf5c9TGIik40YAu+1G1cFFckFACRtSB/MvLi
Dqv+4H8t3SBLCzX9/dVCgS0kBeEtjCqv6DwPSPFvYQaXDMzioBhKQ402rVRKJtzTuDM7gsasHeqW
qE+jUE0WLuk7Zx8uZlJIn6AVqjg/POAxN9RiUM/FWwrcjxoTeWsuJJnvXXzXRuaIsVTQ67TXevW8
F/fFE7SkN2hiPSabwl7EUC+M53uLXq2Q1SKPECkYj1jZtT01Qy/4gnubHERueAeg3wpZ7G9k05UF
lWqsrFNJPZ/z3nkkqa2uFBfE+I9Lm23R0mwzpHh7qQIuUrCfojbwsQ7XipceQYlx0N3f9910WGY3
wI8xzW4AIS0DVsQY077Crv79t++uyNV8zbw/nkgaTRP8dl4TT3S63VKu5o53/vHx8y0MaVc9CTBN
8WPjZdBOkpf82rx0AV9zbWHeQhRlKCYIaEfHqaRoQg/BJ1CSzUAWttYdN/3DzCw00otCYmMEM9vw
cfWZ2gp66RYCizt35Q8Ts5sg1OK+SgRRPeubfbgNnNbt1kv9LHfXAyE2sNGIsW9ohQxQpLY98mpn
R0NGoLHp+fcNtfT7s1tm5Dk0RHP8fv2VHKE4N5DW+/9ZmI7L1RE3wEEViAB9nxUCUVmPLfz8vehu
qtf/3wzNrhEzkGQewMGcnemShBd5RLl1Y3lPfraw3jeNad9bdxJQQUpBNOHgfw4FIsM86OHiz7G/
3huP9uWpI9vt68HZXb5+n7T77urK1Gz7gjVZq4YGpijemrK9WuV7bWNHS9HqTVlsPqT5Hk6gTV0X
AWYvJ8+n52KtrSRfArZj9fuA7p6Vq/HM9hkdS9bFqYWo7JSt1PVudBOy1Nt5576fEvr/tzyzncaL
oWqzDnMWORCDXEiN3vUnVz8+22bdqHS4rfDjUzCRkwf9XHrO73N0R98KrvHKxnRYr44KPl+kcYLF
eH5GZp5M7E0Pq9zmIZF3p9Npab7uXiZX5qa/vzIHIWGamBxDStZAfO02XwuR+OImnt1WWZpHbSPB
wPZ1D6oa8q92ZLK4haejcHPfXg1jdmUNbGyg14xZ22/DQ7E+nx8hXE/JwmDur7+lTNVEoAzmtI5j
CoV4rmnquX0tgAL610TOhT4tXY73xgLCHdSk0I0AyrrZjAW0g2SyKCDiAr/UsSbKia71B2kTOrW/
1K50b0TXtmbz1tJJTBJqk+fBNr3BlfCaDIHuYgshy70b5srM/L2XVC20cHsMCbJ/u8Cn66VOv3uu
5drANKdX2zioQ0NAg5eK1rjhq7rIr3+SzbBwNJcGMXOTXdkMcMewYXqxj+yGFy60Bd83gOocWHGQ
UJrnKECI3TRBH2vnERQ1aFhcJyNClgX/cm/FATKHLh+eKJAsnPkwrrdJygJFwZPyVXHYS7FFNsYG
fPf0DOey3TZLD6KbzoTpepGRcwEFo4j20jkr/0CDJBASUzk/vzoaUKJPBSclpKacr1O8+vr6AjQa
f2rfdL/bTRYBUfdetj8+YLbJRzEcOEVH5Rlg7T2BHHTv9Zv2YPtiTk6a81dYNXb/sHS0voupc590
NW5zFimIMo9ag2LcmOlxhav1+Zk7gH275Hh8fJQOT18TVvbL/7uwwtM+vLGLFBfokUFMjCfVz7PQ
QumV6zXkNoNT65t/i41/OqF8tnCk7+6jKyuzE9cDnimGDFZE3XlAAA+AG95T0lKn9beUwm+jmZ26
lKccijiwo+6nJEiXofs/OFqPn6v39/fOBc2pg2APf/wJmNxuc/1IJQIw+tRG4XyBAxX90v8EB2y7
T1+by8cFifCFa+Gm7+d7h1/NxSywKdqgy8US3wh8P3lNcju/6AnxS28gm4MNvGxvB+cEtcsO6M2l
V+238/xthmYhj9bKccJlWH9+hvXtCjSugP2sQ+9tc4nIhJeNncJbWv+7OQj5atAzR2LUvBGyFmbr
jQOeSbLvHhsoIzllT05/F1yvNs3gzRh1E1ciQLnAF82OMA86XUvN7r/I6/U1WxtI5hjE9ETbwNJP
+++8XqtHdAZaF9FOcxdYy9TWHWIS5pegJc2Q9klcE4ux8f9+TYmfqVnhq/S+vv4u+rzbivLk85D8
B9hgooCes+cnfU7TMUOCRnnIdsofesie8n16sfaVI7nhKtpWR2H9+7m/72evbM72gSKHGR1y2IQo
6qnc9a/G6kzBIBO9sPWq9moSroM/hafYm/ghAN0bxadoCx8x2bhZJyAtDPDyw9/PETVgNWYKOASQ
mS7b0p6AQzYCqXLB99y77RUgHhGCAd6KeGzm4YCGrJWxVM9sF6M3obd1kmwWN/i9OOzaymzPlZ1J
TbGt1LP1WtvFelx3KtAZIBbt3AUHcvdReWVq/qiUO0HRc4Oq59fBHdfaS7GObKnyrPeviWkHAVmA
dKW5Cp0lzOV3pnC2YBYuKUBIwcmF4tHMvbI6iYEKMsZzWVdEG14S/jQkXqVq3kufxbYoMaIWSyWr
W4QMoDGgyEYXNiTYFXSU/1xABkWbPAW33HmL6qmARsUH3f78/FTtz+Pu5eXl7e3tcPjYXCACSnBU
M/vvwlG5jbRgX0NlZpL/uEUDlZGud5Y0audoB75Tonv9SlvVdr4PvdjjW8ULVspj7o2+vpZc+qC7
ooeFyDbJpfF//5Q7CwAPATE0LD+4NgGO+jkVEJi1jFavLNxv4ke1kf+yr+SxcOXHpdaC25fehECb
xJMNE3M+h4UnjWAGstRYaOvgD8mT+lf614gLB/NOIuankWnir+JwnuptrAUwAoJ3SSRyRSj4z6U9
2xoHMbXZu5KgLkuSf7/P4rRffu7in2Znr1iLloYUpy3oqfYRWjQ/wPnywL7oaoki8O5qXU/izPM0
eaA2Bu+sMwOD3GPyxwCPxApClF1Exg/j+PuopDvbFHcH0gF4D0zkfbMrVooDRHd5EZydtCbZsbus
5ePg2Jpd7yQXXjy7LBi8O48AWwKzAcUTvD1/Ll/BedgPJQwyh5LwRAw3WimftaevXw4y2JUtUH7B
Oyz1Lk9O5mb5rszOnFAmtoVgcpgVN2CWw5U1+tq2eWfrCBqPCJIJmiKhrqnY+UNpN9vucykzNU+B
wfVNcjJQEoErRBls3k8WZJbYQ+BevBRo1gjrVSX6EHLvNVdJbKjCFb7m9vDBv0/3bHlvjM7CRmHs
KCC9o3gRUQ1X0g6CAIcgJsEiEucbwDabYEWZSNpBawduMHPmb0O014DTignntI/zyGtG2oibJhOB
kEgKpVJcagZ94lhRKKgPWZ1rJQR+vvuOSqk+yVQqIoepuQzIZse0vZykFofW+Gg+VdC9qjxRZkzd
Alk6SZDnwPi89fBEkqMZlGUOdniVAFgrcvlvJJQt3Y486vm5DtWx3tXI3IQemI/zM3A1aWlnYkaN
7QiWqnodj3oMZUhweew7gavWquRcSnZKpJajMw4Q83sHtb/pB3mmqTYVREjnGZUF/WBuQtygNfUi
JNCbTlQnZlR7UtqOCm6sBt2uAMsOcK592Fh+wxpQgLCqFpEBgQjhH7OqRKhwCzWvCGMNR+aqUqH1
1usjAxgy5A3UjnSZoT/SHNvczcoIJKi62lq1DfEPdkEn1ZBshbyO8ci29LAleVf1smsYrBacnnFW
2mUSSRLagQ36LNRiFRNotiYAwENwHfIkMZD2kF2WmmHTxawR9mGTDCCI4NoILQmUCdqPvmPWGftS
P3VdGZxGS4NIU5G0/d82HGp42hhexZbEcQTUjXLluUHL7GVsQnoJNT2CpmhvtVDjaEOwNdIgbQE7
hJZO43SSUf3D/0OJvHiU09AFM4sZ25FF9ZaA+woo/qaOLX6RhHyISZhr0bYwIqtyS7MNLRuqILoP
kfMeQSf4XrCmZQZzSAPGf4DYCRq/D2X4NOCHghHqn3n6ZQYtZiDT0uJg1FVbkKQV6ktZanmza005
g2ZJGk8kI5ac/63FpIltoRJLkTQMSoCYlVzC/1LGMgTbqQjhg7Yb2WXUzVIG9ZMwNc41GtQ38iS2
StuokvJNC/VasnmV1g9FF1lIe+l6Dl8eMOliKDEdnJJl/Uc3DDwjY42I3o5E0JfyMuFfZgPef1WH
No7blIlR+nk0LVKS9cJR42BMIWjlG1QiSRBijkKRPo6WzNlGCJCrJGmho6GOyxngzpUWa/WRaWNV
2E1fWgYRwkCEwxmjpt0hCuuOWWJoxZpreqgQcBykkq2qAxYhM5LScMcGeEWnRNbQJEbT6dCZCHLl
VZc4RY+F0tCWSKwUCpuCn3/fFdEIokMsACNxXJsnrGD9JxYH9Slr22a0QfrdrAs9Sp6jvDIEz2iK
/MUqFIGtW1PpIDuYqfgYlfLeybUKr20sopCu2ABB8W1FDTw5InBZnlRRC2VHqHO5IXRMum3fhElB
ZCsQOqIMUbFHBy3VvbEX+BNVS0BuS1Gp+d5MmC7vOksOP0FSQEH1CTSjhwRTCErqIR5eQRHagTpX
Gvln3RgWd4EQiz96OnZPsUlbGYctKB8bXNWVrQ8BPzZt8DjyDB0wStlrmm2VqpI73MjF1jNb8JGh
m7QZp06xvsFVQ5kJIpYBKkO9GZaFJ8QZNn4SVhSihKIi+pLeCLpXa0Pw0EupikNPde0M8Km8jlNT
/ezrokofgMJsuZ1npqI8iRqDdJqqBFW57+vS3JfoEszhcwwaORmX5DcQVWe7zqx448idFg5bqJlF
kRNBUUQn9aAUhVuE3JLsLMBQbAmbvbR1jpZNQpMkC8CLHBhn9FN0EmRKTW3c5lE19KQZhAGUsKMQ
2pnMQS8hyZAJt3GE6BtE5sUnGnfRW5J3XWJLXFJiUAbEPdvVXVA1fpoL/SltmzhZVbEYmzii8AKk
HwfBFcWGQ8BisuiwyJQ5YG4mxN5CjtZVRU5E63kMlVEgJnoSQZtesKYl4EcZ30OAHHsSYOoNAkUH
9UNpS0GxC/DtIYIrc3kVFREoiS0Wd/DoOZDnvEy1xm77KsazpG6G8KksQyt18qaOOruNwOtDDFD/
ZptwSEPj1MboHSFlLhqgKCrFFq4IzMSm04dUC2wmGsCHhlqYg4dz+KoDUX43wRVX2mndC+BQyUKe
eCov1cLVCzm3IQQnnXot7aFPkxlvg5oZaxB3GyXpFKNLnawT0LTAaau0bo9zqWy1nOGzY6RiKztp
MvT0V2Kmk6FTAuYw1BDhFsMOUJ4gF4O1wfFmsnED8NgG6DAIXUusVBwfOK2PmON96NYsEVTS9JWR
OCwYop0W5MiHpbkJisxU75PMNc02+chbFe2NraynnScGg9q6hpQHHcE1igYXlido4h1DAcctC0P9
ITQl+mb1MTftrNMGwVHkyGCEiyb3m8YE9F3oJEHH7aqlqmcxtTpwnATLU5KCHq08bo4Gj3GD9IbV
FySCKwU/OtYPzQx9DEC5ambcsOlgZhCvFqQG6iMJj0eP1/L4EMBTyCRREsl0KLgwOzvl7fBehSGq
BGDrecv6Pupt+Dj9ozNCYMQZWlj8ocqtFmKDMnZN3WvKrst4rthJXDDTy6UoCmze4MIvB9pBjKc2
LDi2odP9NAiaxFF0wdq2rTYG65LDgC1TxgHpFUV0HEsdlZwyz4eDCfauL7NAyz82vNw+DUGM7oOk
6OOPquE1pA4H7HckeqJoJY29NJKW8XSwQQ3HRSJCJ9bvm1T7O2odM2zQp9UpacxceAqUIgQWMg/1
jyrSiu5YmWYS4lIttcbJosT05DAo0Dpb5Y1gw3dDOEsNrUh1sqHM/uYGR19tGEaZVwVcQKKrU+p/
ZmAJDQlbqwtBSsljweGWWT5HZqGIth5mXFlD7AASy6NJpcqVsrq1IFI09BuwSAcqYZwqChKoZfep
KYKyMtsAZOSRAN5IW5Cq7myKMSIJQWqFyoU4ZJR4ccvAN68MhuGMTDPB1CoF9MUY4iAguHrN507N
xDeUGPW/vdXRlIDKAIEuzcJyrY+9VTgcjxHLkThw+mA1KMcjItQgd8ZsTAEfreX+GSolbTlSt2p1
qeijk6BEYRplh6woc8QQuazUI+G9zl+aXgYTv6EOhT0wWYlsIRObyh5ElB/Q1oBjarfBaOEqUfpg
r4WaOhBTo9S0VQGlPVsFjSNus9zK122BmpVDI9PYMBrBH1m9rj8XQ639MRqub2STi5nNIL7X21Gr
4HYYmNWAHECAEtmqUDvtlFkKgoe4Kz/HUdf2hcjSnKSsMRHiC1T2Teitn1pLHXbcMKRXHS+vR5z7
8o3Tgf1TWVisMKeolAhNoj8mHBhgMMTwRPdNM4YgfZJp8OutFMkh6RJZOMYIfEu7VxJIs9ZNKsVk
aFI9JamF648oISCwuPdH6IYErd6f5HGs/gpIPWFr0ZGiyT+oAmmaoQKpwaiMX0tTCUBUPHVNDUkL
FHkVjCrJA8OoSM+tCkjBok1PQqDV0AGNpPA9o7Q7sNIAP1zMov5CizJ4o6Cx5bYMd/1sNThXJGrr
EUtmjfU+LdB+b6NTbXztcI5SO+p7dRdoRlWB46Ezv9Q+LdassMZ8S0dRyBzeokXPLetRPkp1o3yI
TBd2IroIL1VpIsFZ1Ok5bQLpn5kIDXOkwco3uti3z0oCgihbafPhxJSwh1JglorPnUCtVwlXMQg0
qwY5iiKu8pPVoNZLBl1AvzMaCc7c1KCTlnZ0+JtEqYF1DmvpUOE2h/gQHxl3Q1M3XqNYE14qhKvQ
RRC4IpIMvRkK6bO69gN9BCVMH9TioVNZhgDXiCFYWMc0Jrh1209tKHsV+mzIdROWlXVMYq2zoLiI
/khiGXl4Rh6pfEjzGhu2FMwepHtY+8Q2crkTnSoK5AAK82lmC6mSNG6gSRYIQ7RRe09Hmj3UUcsh
y5oajd8YbY1aRJRmIB2Sgia3I7UII7sbW+Eihdz8SLKxlI+9xlRlZ2oD/dBUoQIhRhzk70ERZa/o
/gR9nDlqQNywvlprLQVVFk+l+mVCpFckFsri2DQjS+0mK/FEaxFnruDPFASiUsR6J6BifhrQnAOw
Hzo3tuNAEcuUaDfQ7CTMxQdVHPgloFHwQcvAAllsEdboGZJZQ9Ber+4FPBcxDFEcWldTK1R8LF4I
u1pJoXcnWtA3IhZijqOVdiV16zphx6HIxVOoVFFmx8lYQ5ExsTI/NcW8tgWINmw6+Og/UWMNfNWD
k0slfReYHgAyI46NpDDZ7aQSDzADIdpKVMYhts2og+9OBit+VEKp0YmWSuyDDUWHrioVD1GEvEOY
kAG3l+FEKg0uMQJ6YHj5qF0MHugxwXXZxnbD0adIonAYBsIjK802QR1j2kFeGD3rdWZEblsZFnMN
swd7pSg30nZIu1QiZVfGQLanVj+4jLfSOi1FrbRxN1S6n+XyUBClr2RmU6ivZwSk5Ea1SYImG+yI
qYW1y83OFFbQjYvfEor4AVcK7TsyWlWguFVQJriDkUcYiRlQWSaR1hYyLg/EDiTPSgVYlarsRsSm
gwWZA/QH77o6YvD4VKW6RQajDZMV1fGwJoYyaHhbBbL83I69aOL9IFrIcyt9l/qYP3BUFCKNUM9L
mY6KXpa0LbHkXuVOZuJCDmWz1XdhrYIbtI7FMAaBWWJBk1TXE1McPxPTyBX5UDEzQvvD/+Qpo5w2
FahkhjauPRnoTLgAg0L3SjPGOnOKhuHUxBPhzkaGF/3K0auIsRdd9prKzPgXx6r6mre05GulzJLM
T8oB0qsKw7PWDhWD17heAoP1bp+2Y+LneMF9arkiJq7VGNEBgY4evRRGEvwxRqs414k2QJhztCiY
Kjq8+u1OlpLkYObM7JxYigrmaCViWrybJEuwe7kdrF3KSn1wwziqY7uvgp4u5RtnebibhNRNBWko
21RAQgrZzTGW/oJmzKxKQjXZ1Zi24ihsbpWGrzL+PjTF6vds2Kyoc2N8nuwUkQIUhkG8pHrj6Oe4
Q+L/qXFy9pDDm/xu67tT6iohdmNslqdOhcCotQbGXtFDpYH7H9vvDZ0oHvVyL27sS+YOfrrCi2kf
PKIV1dH3xbfwE/gwnd+/ZZZzvfmUWe46jMdWpbUoXjjoxD+C/GkE4VHrxxKCohU4AH+3Ns9gf5sD
Z5YB/mgd1clvmtCrDL0Us8EYwVd9CZEiMT0QUqwSXHXWKRpILH0u6fXdzayirCTh3TklIL9RElf2
GjipPoG22SVRXQ16UtxP1pbiV8MR5OxR9lVbHssyIgV/FgZ6bz+BwgmYUBWjBCvMz1z2mOKZFEDR
46I0UfCsN0Pn9TJeILQIkVfLo+F9QHfUs2AqyRqtEQMO7dDZQUbf8pF9pVLeebWh0lPG0+RhpDLF
g0z7KMHHvlACupcGhlIdWOO+6V/nwiZ9LkY0C/ChuB4bzSLQKaaOYi6pbs2ReN8rD+WWSb0JZS9A
2H5OCPIoMnA/KXJb8j/kufx2xWuUT60ED4l3A9wnDm7mpd09p529sTpLcrdtUHdWBqvQUEt9vISP
rZMd85PuJn87j6+pLbiauzNW8Rp9NE4OBatqHW25XU4UW+upcRE8KSth4dTNzwG6zZF1gW7OpFEA
dbG5XnBsIWDLrEwHHW5JyYpXLp7chSu81f5SM8BdWxDMQM0NAoiGOm/7lSKEesgw66hvRG8WqhsA
QB2QV/CZvbDpZ87ke1Q6sl843SjBo7z5c40HUUmUobF0QIYfBmB+OvsV4Jx/Kqmc4+4NjL6L/S53
ADqgOQBFm2hNpxyn7adJo0GXb4mOgbOz3bPj+WH1vtpDKw+P4Bg0w+sHhLHkvCLFR/RYH33ft/2N
63okweCd03bJvU23xJVj/28Crr5mdougqCtZPbJA58Y2n+334bPKXOVF2Y0HFALaZ4545Cl8Wpj1
JaOz2yQau0IQaamfDUgi0dapL1ArjM+Jb9vVrt9k+7DcJN7vRr+hFL+NdHZviEibVHFUYd6dvfO+
f1g9PBTO6gGPXvJeTQyOZwDGbRMhxJodHMz7U0LsD5nQB/+kHRviP//+QXdwSNNGQM8jiI4ssB3N
ioesyKA809c6irDN4x5d5lm82r3g5ex6I/oupH9AoaVfwwYps98t3930V4Znji1C4lsSZBgeJUe2
6d56Yq1XQe2rWXHl9Xdb8/vsvw02cYXr2O8ANE7XztV91ltNRWOR44Tl6CZrrUs3kkA/9uE+eDFi
O3mMtumwMLV34EQTb4sMFnTwoKOIN3Oio5g2ShYKxrl3WoCtIN4Ikab0Ij1OylBYTL/YBwuuZNo+
s+31w+T8WPeJ0MV9aJ5L7CLNvZTe0r23OKrZWS1ipAu7ADlr0VM31reaWOwKdkteXlDE8VXfWnD6
d8eEijragKEDDsafn2un5yyPBYMZZ6eEZuKFPix1h3yDKG5m7crCbNZ0qRoAw6oxJOD2221kW25l
fyKJ70CpFYLI+QrckeSx8qpN5dX7bl+upgHnXkjE1WPmxH4Caeuj5iGD6iYn8OcCLzgteYN/Kz2I
kBLBfgFzg91ttXW2F9bcDleBHa0rtyNPwmpRh/KObwONM7IUpjwd7m/Ex9V+N6RC4nlrGGfuqLay
DY7CY7lKVhiQC1bM98gZ/XBTe9JLvWLE3FJg2yLCoReWYmMGj2CrWYte4weHbvlenWZzNtvfPTh4
/kIUDCLzP9czDOpIZUpsnnVQKiGUOKBeQ1pobb9U69ZrD4H7v8xd3XOiMBD/Vxjfa1X8wJnWmfO7
rde5VuZ6fXIyykEshgqhFv76+wXEElRwjpfyhuBudje7m4T9KFB+MUHyEGZM3Fr7oEzDtxUdBUiR
I4sIhc44nDVGfVNHsNTiJR9dFG6Rhy5j2IBuY4dsren+6GPmTazBuDN6fwj73RFxhnS8Rt/dAPOi
aM1+wp6KwEUsFDso5oaMM5mtoUs1FO3+1PTFBCflU/4AwY5r023BurcITcaSqtq2/s5MoEH41fTz
znzqTtZTfJp9zefiiYwahIymyBHjSM1gW0OC/na30/Q/DEU6rPHb0+Ku+2z+bM/CiT9kOI7oO4jx
eC1Koz/lKloq+g0gDxjB2CjCIiNud7bUwRmtho6Q2/s2ad/bQ3eE8r2TYP62bBVt3gW07GRpYhkG
ieFLKMI8ZGwmVy0nNNeI77JGu0HLMgc+TsKGb/68jSOrQaNgpSWkk4cuY+lq68W2vvuwurq6RTxF
HwYLFdpQWDDcFXj304hQrR5CFH43o3M4DK8Hiw3r6u2fV9P6+OrZnNXGzYK5mNmDCa+O6hlfSDKa
5mH3ykOBhM3W8/a8MQxj8VxL1Zy93g3ulw7aVVDT4pnb3g/f4y6xKWEKohIM4ivOX2XOCacep0vv
RgA7/Lkn3wLWHteQcCLdjBinPHjyDTd4Njzf5vlP41GhBLUA9MuhjOvOEYiLXoqoPQtIMaJx6cG7
cVtZOj7jYnwmdVhl/+hudVsRSnN9BCgiJg+ADaZxfwXIV41WFX3Y4NBxxB9fFcXGJn7/vK42qwju
wvkD0k/EhfkDhClmnuPB0ahO8Cn/HYkCstpQNoSoXbrkaRagRpNY0F3ChQwMmQsoxtJCKK1I/BCX
zIVGo4oisaiP24SifjP60akKSl+OfrVWRcg9sl1E4wdJ/K0qZgZIR7LTni/fi3x0c2ti0VWO/Hq3
ikJb8NhoApyQKXFBrYq6eiqaMX438aOYvlaafkzvlujmhVpjkZILLU/T32xWkYcRNzW8VPwXmIiD
mRxY1F5FVpQaXsoUF76QGJBjALKRlN4TNjWG/GVje5JtiOxb6mFi7yI0+7/v6TvGLOFKiEp+nFID
366WVhA9CPajfCQb2OKUgxuQd8qJreiG61LuuEHa4qFCMAze1/BuK9LgU8qQh+3R2Clzx+eW8kJs
w0sACq/SULFPTn6IPdB/YUDQh2W47BwVkeKWJQOzBW22bMJWyYAjCmKtKAs85s9BLmkMOI8XZrcs
Bp14G8IoSSCJwaNbpEhhKQv6Nxyl42ZA4xMCdLss6BfD40KwpzkTO+R8HKe057CsONapzMrs3AvQ
agF4aRvE7f0DAAD//w==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A3C3-9C66-2348-BC5E-CA6C7FC87A12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D3E27-0DBB-EB49-B86A-3806F997A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9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Remember to Acknowledge Country where you are presenting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3E27-0DBB-EB49-B86A-3806F997A2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5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3E27-0DBB-EB49-B86A-3806F997A2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7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C942-546A-5341-A134-EE7753341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E8AC0-ECB1-3D42-95A8-312D1CB93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20B31-B8B5-0E4B-A1B0-45FE5277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48A0-6F83-7040-BF8A-7C73BD7E8C17}" type="datetime1">
              <a:rPr lang="en-AU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6D276-2702-C64E-B9E6-3DC4DB04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46129-679A-5541-89A4-EF577E0B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red yellow and black flag&#10;&#10;AI-generated content may be incorrect.">
            <a:extLst>
              <a:ext uri="{FF2B5EF4-FFF2-40B4-BE49-F238E27FC236}">
                <a16:creationId xmlns:a16="http://schemas.microsoft.com/office/drawing/2014/main" id="{05439877-A0D9-F727-3ABD-98E087613C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983"/>
          <a:stretch/>
        </p:blipFill>
        <p:spPr>
          <a:xfrm>
            <a:off x="5414" y="-1"/>
            <a:ext cx="12186586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4D36DD-77C4-474C-B110-437EB9816694}"/>
              </a:ext>
            </a:extLst>
          </p:cNvPr>
          <p:cNvSpPr/>
          <p:nvPr userDrawn="1"/>
        </p:nvSpPr>
        <p:spPr>
          <a:xfrm>
            <a:off x="-601794" y="-288758"/>
            <a:ext cx="13098594" cy="7491663"/>
          </a:xfrm>
          <a:prstGeom prst="rect">
            <a:avLst/>
          </a:prstGeom>
          <a:solidFill>
            <a:srgbClr val="AB0A0A">
              <a:alpha val="6711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40C2A9-B590-BF4C-9294-08449F827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101" y="529971"/>
            <a:ext cx="4192876" cy="9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8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7379-40E4-294E-8171-0E78EBEE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CFE67-A1DA-A141-8F03-D6E4A79AB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BF275-0D0D-0C4C-BCF0-046C1B7E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983-85E8-7848-874B-F2521C4229D4}" type="datetime1">
              <a:rPr lang="en-AU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9925-AA3A-3641-958F-B286C697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BA248-9988-5247-8156-442688D9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1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4485B-06EC-554B-9E80-032BACCEA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86A96-E739-3341-B853-2302FEA84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EDC40-6A58-F542-BB80-5270A352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2C97-CA4D-2B47-810F-BDE79EABFE11}" type="datetime1">
              <a:rPr lang="en-AU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8265-1281-404F-8DC5-4D87117D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828DB-37BF-934D-9DD1-D0B6B06B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1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20B-EE15-B947-92C1-EAC337FC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5C37-65B8-3A46-B36F-60C75A97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0A2EE-2306-3344-8C0F-94120B37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DD01-0054-254A-85B4-BA37A8F2A8DC}" type="datetime1">
              <a:rPr lang="en-AU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37CF2-812C-BF4B-819E-BA87B473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AF27-7E44-9E41-9F01-B8E32F76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7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139F-DA41-3843-9012-D6AD7DA5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46271-EF46-3D46-B048-2FE195AC8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67CC4-8003-9A46-B60D-A5858CD2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CF27-FE2C-CE43-A390-FC4D253C92CE}" type="datetime1">
              <a:rPr lang="en-AU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B8B0-A21C-9348-AC25-263DC08E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C78E2-8720-7545-8869-4B6426F4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2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B724-9C21-3747-8547-7D09FD2D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BF898-12B7-6347-9B01-7DB78233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C3543-9BF8-D147-B0CB-4708908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54CC7-8E92-A949-95F1-506F8F06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E4F0-F038-AD42-8698-C7E38A779F94}" type="datetime1">
              <a:rPr lang="en-AU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F916D-18B4-774C-8ACF-F03B4204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661E8-F2CD-5640-AD5F-9755C8F5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5FB8-1FF2-D044-8C53-AE7D109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8EB96-1CAF-CB4C-BA8A-4D5EEC000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72B68-E377-824C-9E43-42427F863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20947-F151-344A-B672-44960D9B4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3BE0D-AAAC-C64A-A6F1-30FC358A2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A50415-6B36-E24B-979A-9A533372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B68A-9EB3-8547-B0AF-95F534F28182}" type="datetime1">
              <a:rPr lang="en-AU" smtClean="0"/>
              <a:t>21/04/2026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0CCE6-36CF-1A4D-8133-A88BEDBD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074EC-920E-8749-BC4D-AC1F3B44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EC39-478C-4A48-9D3C-67B0E79C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598B7-F611-434E-833F-4E57B8BB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BC4-8699-D545-996C-2D5ABEFE93AF}" type="datetime1">
              <a:rPr lang="en-AU" smtClean="0"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4BB70-4924-3647-9F97-81425449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FB5FB-738A-0040-9CA9-E4C8A9A1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8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6ED30-0699-B14F-A6EA-9E1F7404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6267-8529-124B-B239-288BBEEECB94}" type="datetime1">
              <a:rPr lang="en-AU" smtClean="0"/>
              <a:t>21/04/2026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72271-3856-FD48-A25B-9D5050A3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FBEEB-45FE-C642-AD0E-EF19B1FE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7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D580-4E7A-5843-B856-9B7C9228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B387-B684-2C42-8560-2CA816CF7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8B282-56B1-A848-A76C-0E6B5731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D3379-B04A-2F48-93B8-1C487F52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EF17-021E-1443-A029-A8090ECB392C}" type="datetime1">
              <a:rPr lang="en-AU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F8D5F-7D9D-C343-B422-539EDE41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916DA-45DE-B342-B33C-50D8558F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5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D027-6E25-B340-BA22-B5A4BCF7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252A6-0A04-F14D-944E-E683D307E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3F624-CBE1-DC44-867E-00DF6F0CD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2EB11-876C-6046-8DAB-B21051AF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702A-EA92-DA46-A738-9DF9CFCFD6FC}" type="datetime1">
              <a:rPr lang="en-AU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24C29-9231-5942-A51B-D1BD366D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4E1D2-EB31-0440-83B0-AB6EAA48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9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54BAC-6D10-5F40-913C-9C0D8FEE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C7AE0-3302-F241-9ECC-B5EC0CE9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21F3-A308-4947-900B-C9CDC770F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9E83-9A67-9641-A36A-4C7CF602569D}" type="datetime1">
              <a:rPr lang="en-AU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68ABD-FC96-D745-8768-9DBFC877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B7BC3-0735-4242-9D99-9F3DAF09B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0AD3-B7D3-274A-9C01-2495179BC328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1E7077-524C-2EDA-E7B4-19B490362A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5224" y="6210428"/>
            <a:ext cx="11244553" cy="371940"/>
            <a:chOff x="462310" y="6100747"/>
            <a:chExt cx="11244553" cy="371940"/>
          </a:xfrm>
        </p:grpSpPr>
        <p:pic>
          <p:nvPicPr>
            <p:cNvPr id="9" name="Picture 8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28A9FD13-4AF3-7B90-9B3F-DFEA05CE3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2310" y="6226470"/>
              <a:ext cx="1520117" cy="24621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8E1F72-4A56-2E2A-169C-F0B5200E5D8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85136" y="6100747"/>
              <a:ext cx="11221727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57B6FB0A-2F4D-79B4-EBDF-78D2ED63400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539628" y="6230488"/>
            <a:ext cx="3530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E70AD3-B7D3-274A-9C01-2495179BC328}" type="slidenum">
              <a:rPr lang="en-GB" sz="1000" smtClean="0">
                <a:solidFill>
                  <a:schemeClr val="bg1">
                    <a:lumMod val="65000"/>
                  </a:schemeClr>
                </a:solidFill>
                <a:latin typeface="Articulat CF Light" pitchFamily="2" charset="77"/>
              </a:rPr>
              <a:pPr/>
              <a:t>‹#›</a:t>
            </a:fld>
            <a:endParaRPr lang="en-GB" sz="1000" dirty="0">
              <a:solidFill>
                <a:schemeClr val="bg1">
                  <a:lumMod val="65000"/>
                </a:schemeClr>
              </a:solidFill>
              <a:latin typeface="Articulat CF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836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2B8368C-AAB6-5546-8A9C-645748AFAFC7}"/>
              </a:ext>
            </a:extLst>
          </p:cNvPr>
          <p:cNvSpPr txBox="1"/>
          <p:nvPr/>
        </p:nvSpPr>
        <p:spPr>
          <a:xfrm>
            <a:off x="656300" y="3659482"/>
            <a:ext cx="9211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rticulat CF Demi Bold" pitchFamily="2" charset="77"/>
              </a:rPr>
              <a:t>Diphtheria Epi Update</a:t>
            </a:r>
          </a:p>
          <a:p>
            <a:r>
              <a:rPr lang="en-GB" sz="6000" b="1" dirty="0">
                <a:solidFill>
                  <a:schemeClr val="bg1"/>
                </a:solidFill>
                <a:latin typeface="Articulat CF Demi Bold" pitchFamily="2" charset="77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Articulat CF Demi Bold" pitchFamily="2" charset="77"/>
              </a:rPr>
              <a:t>23 April 2026</a:t>
            </a:r>
            <a:endParaRPr lang="en-GB" sz="6000" b="1" dirty="0">
              <a:solidFill>
                <a:schemeClr val="bg1"/>
              </a:solidFill>
              <a:latin typeface="Articulat CF Demi Bold" pitchFamily="2" charset="77"/>
            </a:endParaRPr>
          </a:p>
        </p:txBody>
      </p:sp>
      <p:sp>
        <p:nvSpPr>
          <p:cNvPr id="17" name="Slide Number Placeholder 17">
            <a:extLst>
              <a:ext uri="{FF2B5EF4-FFF2-40B4-BE49-F238E27FC236}">
                <a16:creationId xmlns:a16="http://schemas.microsoft.com/office/drawing/2014/main" id="{DF9C17DC-90F0-F144-B1FE-2A905F66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z="1000" smtClean="0">
                <a:solidFill>
                  <a:schemeClr val="bg1"/>
                </a:solidFill>
                <a:latin typeface="Articulat CF Light" pitchFamily="2" charset="77"/>
              </a:rPr>
              <a:t>1</a:t>
            </a:fld>
            <a:endParaRPr lang="en-GB" sz="1000" dirty="0">
              <a:solidFill>
                <a:schemeClr val="bg1"/>
              </a:solidFill>
              <a:latin typeface="Articulat CF Light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3C71EB-A6BF-724B-88CA-86F1178C321A}"/>
              </a:ext>
            </a:extLst>
          </p:cNvPr>
          <p:cNvGrpSpPr>
            <a:grpSpLocks noChangeAspect="1"/>
          </p:cNvGrpSpPr>
          <p:nvPr/>
        </p:nvGrpSpPr>
        <p:grpSpPr>
          <a:xfrm>
            <a:off x="462310" y="6100747"/>
            <a:ext cx="11244553" cy="371939"/>
            <a:chOff x="462310" y="6100747"/>
            <a:chExt cx="11244553" cy="37193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57F1FD-8856-D44D-A4AE-9CB78AD5786D}"/>
                </a:ext>
              </a:extLst>
            </p:cNvPr>
            <p:cNvCxnSpPr>
              <a:cxnSpLocks/>
            </p:cNvCxnSpPr>
            <p:nvPr/>
          </p:nvCxnSpPr>
          <p:spPr>
            <a:xfrm>
              <a:off x="485136" y="6100747"/>
              <a:ext cx="112217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3F710967-7D80-2648-BD5B-7A62BC831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10" y="6226470"/>
              <a:ext cx="1520117" cy="246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7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C35F-18FB-4797-8535-D631D0A0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 curve in WA from 8/12/26 – 12/4/26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9D6E-AB41-461A-97AB-8D68F77DB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BABA2-92B2-4A02-B251-93977CF3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 descr="A graph with blue bars&#10;&#10;AI-generated content may be incorrect.">
            <a:extLst>
              <a:ext uri="{FF2B5EF4-FFF2-40B4-BE49-F238E27FC236}">
                <a16:creationId xmlns:a16="http://schemas.microsoft.com/office/drawing/2014/main" id="{76905A6A-6C68-47A6-8700-A7DD418AB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38250" y="2250757"/>
            <a:ext cx="8330247" cy="37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EB80-FBA4-4B3D-A89A-9DEDA9F8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C76DD-1AC3-4F91-A0D9-B77E02740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C36ED-5FD3-45A1-B0CA-AA210F29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D144F-F0E7-40BD-A4E5-61B1BE97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6" y="365125"/>
            <a:ext cx="10194924" cy="59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D07D-7BC8-47B2-8CC9-AC431DA3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1EE2-C4ED-4E2C-B69E-6917E9FB9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D541D-8D9D-401B-B15F-8B67356F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F7E16-00B9-4A26-A300-61AE2838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4" y="838199"/>
            <a:ext cx="11357024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81B2-C01A-46D5-900A-66976451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7F1A3-08BE-4A26-B693-FE199918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FB440-AD70-447C-8ACE-E4944FCD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9162C-84BB-480F-95F2-71CFABCC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70" y="1027906"/>
            <a:ext cx="11380259" cy="45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5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70CA-5EFC-411D-9FD8-9E7181F7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17B566-08CE-40F5-9B09-3A2AD4196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86" y="1162050"/>
            <a:ext cx="10813828" cy="50149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F7571-7974-4599-AED7-FA338DEA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1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6B83-BA6D-403D-9F06-1EFB92CB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50F929-61A4-4D5C-8B5B-3C9F88C2D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100" y="365125"/>
            <a:ext cx="9581738" cy="64341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20DDD-8EDE-418A-B29B-6E3CD9BD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96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7649-BBAB-461C-B2CB-9AF8726D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344726-C175-4D2E-A803-5299A5FF9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0"/>
            <a:ext cx="9859888" cy="66209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3D333-F788-4BD8-8E42-EFE1D270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4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F0C7-AEEF-4C73-8CDE-EADD7C64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97767B-D259-4D76-8940-CE5BB7852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4344" y="1358792"/>
            <a:ext cx="4121362" cy="41404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FDA4C-FD19-4964-82EA-78EC665F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A626-CDF8-4B2D-8820-1C9F06D19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716294"/>
            <a:ext cx="7947188" cy="54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9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1240-547E-46B6-8EBC-E0461E5F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0C7C-E99A-4AE1-9997-ABB1A514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56169-4F3B-4D9D-803A-295C2ACD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A6272-E30B-4DDF-8FE5-23D28B58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67205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4BC8-81EA-428B-8C98-DFEB3B6E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89BA-ED82-4C06-9395-EC2E9D5C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E4BA1-5AC9-460B-9DD6-603682CB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53657-93BF-4FA1-AA2C-2BE20578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293951"/>
            <a:ext cx="6067559" cy="58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6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E1BF1EC-9302-ED43-9CCF-3F6E09ADFD7A}"/>
              </a:ext>
            </a:extLst>
          </p:cNvPr>
          <p:cNvSpPr txBox="1"/>
          <p:nvPr/>
        </p:nvSpPr>
        <p:spPr>
          <a:xfrm>
            <a:off x="339668" y="597630"/>
            <a:ext cx="956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AB0A0A"/>
                </a:solidFill>
                <a:latin typeface="Articulat CF Medium" pitchFamily="2" charset="77"/>
              </a:rPr>
              <a:t>Diphtheria History in Australia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E67A6D-4D3C-5B26-6405-E5D9F6B1DE67}"/>
              </a:ext>
            </a:extLst>
          </p:cNvPr>
          <p:cNvCxnSpPr>
            <a:cxnSpLocks/>
          </p:cNvCxnSpPr>
          <p:nvPr/>
        </p:nvCxnSpPr>
        <p:spPr>
          <a:xfrm>
            <a:off x="462310" y="3658372"/>
            <a:ext cx="1114162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0F2D93-B538-5E13-2879-23CA53416A62}"/>
              </a:ext>
            </a:extLst>
          </p:cNvPr>
          <p:cNvSpPr txBox="1"/>
          <p:nvPr/>
        </p:nvSpPr>
        <p:spPr>
          <a:xfrm>
            <a:off x="339668" y="3320844"/>
            <a:ext cx="698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31F20"/>
                </a:solidFill>
                <a:latin typeface="Articulat CF Light" panose="00000400000000000000" pitchFamily="50" charset="0"/>
              </a:rPr>
              <a:t>1932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5F53E-C9EC-4BC7-DF49-A03A241BFEBF}"/>
              </a:ext>
            </a:extLst>
          </p:cNvPr>
          <p:cNvSpPr txBox="1"/>
          <p:nvPr/>
        </p:nvSpPr>
        <p:spPr>
          <a:xfrm>
            <a:off x="339668" y="2319340"/>
            <a:ext cx="2043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kern="100" dirty="0">
                <a:solidFill>
                  <a:srgbClr val="000000"/>
                </a:solidFill>
                <a:effectLst/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15,000 cases per year. Widespread vaccine introduced </a:t>
            </a:r>
            <a:endParaRPr lang="en-AU" sz="1400" kern="100" dirty="0">
              <a:effectLst/>
              <a:latin typeface="Articulat CF Medium" panose="000006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866A42-2CCC-00F3-B2E7-0B64F8E730E6}"/>
              </a:ext>
            </a:extLst>
          </p:cNvPr>
          <p:cNvSpPr txBox="1"/>
          <p:nvPr/>
        </p:nvSpPr>
        <p:spPr>
          <a:xfrm>
            <a:off x="1633024" y="3718458"/>
            <a:ext cx="118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31F20"/>
                </a:solidFill>
                <a:latin typeface="Articulat CF Light" panose="00000400000000000000" pitchFamily="50" charset="0"/>
              </a:rPr>
              <a:t>1964-2020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17B59-C0CA-0379-E3B7-5D9E736F4021}"/>
              </a:ext>
            </a:extLst>
          </p:cNvPr>
          <p:cNvSpPr txBox="1"/>
          <p:nvPr/>
        </p:nvSpPr>
        <p:spPr>
          <a:xfrm>
            <a:off x="1671609" y="4085544"/>
            <a:ext cx="2043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dirty="0"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AU" sz="1400" kern="100" dirty="0" err="1"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poradic</a:t>
            </a:r>
            <a:r>
              <a:rPr lang="en-AU" sz="1400" kern="100" dirty="0"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cases only</a:t>
            </a:r>
            <a:endParaRPr lang="en-AU" sz="1400" kern="100" dirty="0">
              <a:effectLst/>
              <a:latin typeface="Articulat CF Medium" panose="000006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B26EC-45C7-A44C-D788-8B05E61856E5}"/>
              </a:ext>
            </a:extLst>
          </p:cNvPr>
          <p:cNvSpPr txBox="1"/>
          <p:nvPr/>
        </p:nvSpPr>
        <p:spPr>
          <a:xfrm>
            <a:off x="3002402" y="3320844"/>
            <a:ext cx="128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31F20"/>
                </a:solidFill>
                <a:latin typeface="Articulat CF Light" panose="00000400000000000000" pitchFamily="50" charset="0"/>
              </a:rPr>
              <a:t>2020-2022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BEDE5A-48F3-8C1E-D109-3C4431D5C971}"/>
              </a:ext>
            </a:extLst>
          </p:cNvPr>
          <p:cNvSpPr txBox="1"/>
          <p:nvPr/>
        </p:nvSpPr>
        <p:spPr>
          <a:xfrm>
            <a:off x="3003550" y="2103896"/>
            <a:ext cx="2043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dirty="0">
                <a:solidFill>
                  <a:srgbClr val="000000"/>
                </a:solidFill>
                <a:effectLst/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4 localized diphtheria clusters in different geographical areas of North QLD. Peak notifications 25/year</a:t>
            </a:r>
            <a:endParaRPr lang="en-AU" sz="1400" kern="100" dirty="0">
              <a:effectLst/>
              <a:latin typeface="Articulat CF Medium" panose="000006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8F2CF-21DE-D217-B48F-11D039EB6370}"/>
              </a:ext>
            </a:extLst>
          </p:cNvPr>
          <p:cNvSpPr txBox="1"/>
          <p:nvPr/>
        </p:nvSpPr>
        <p:spPr>
          <a:xfrm>
            <a:off x="4305252" y="3718458"/>
            <a:ext cx="128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31F20"/>
                </a:solidFill>
                <a:latin typeface="Articulat CF Light" panose="00000400000000000000" pitchFamily="50" charset="0"/>
              </a:rPr>
              <a:t>2022-2025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D9340-DEFB-1764-6EA8-AFF0EB2BD0BD}"/>
              </a:ext>
            </a:extLst>
          </p:cNvPr>
          <p:cNvSpPr txBox="1"/>
          <p:nvPr/>
        </p:nvSpPr>
        <p:spPr>
          <a:xfrm>
            <a:off x="4335491" y="4085544"/>
            <a:ext cx="204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Averag</a:t>
            </a:r>
            <a:r>
              <a:rPr lang="en-US" sz="1400" dirty="0"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 of 5.5 cases reported per year</a:t>
            </a:r>
            <a:endParaRPr lang="en-AU" sz="1400" kern="100" dirty="0">
              <a:effectLst/>
              <a:latin typeface="Articulat CF Medium" panose="000006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98112B-01C3-5139-521B-E2602B31F3DA}"/>
              </a:ext>
            </a:extLst>
          </p:cNvPr>
          <p:cNvSpPr txBox="1"/>
          <p:nvPr/>
        </p:nvSpPr>
        <p:spPr>
          <a:xfrm>
            <a:off x="5680296" y="3284942"/>
            <a:ext cx="1122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31F20"/>
                </a:solidFill>
                <a:latin typeface="Articulat CF Light" panose="00000400000000000000" pitchFamily="50" charset="0"/>
              </a:rPr>
              <a:t>Oct 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62671B-7468-C653-9A76-4C62DEE94304}"/>
              </a:ext>
            </a:extLst>
          </p:cNvPr>
          <p:cNvSpPr txBox="1"/>
          <p:nvPr/>
        </p:nvSpPr>
        <p:spPr>
          <a:xfrm>
            <a:off x="5667432" y="2507050"/>
            <a:ext cx="204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dirty="0">
                <a:solidFill>
                  <a:srgbClr val="000000"/>
                </a:solidFill>
                <a:effectLst/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Increase in diphtheria notifications in NT</a:t>
            </a:r>
            <a:endParaRPr lang="en-AU" sz="1400" kern="100" dirty="0">
              <a:effectLst/>
              <a:latin typeface="Articulat CF Medium" panose="000006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3790FE-960E-3D19-CE59-B9D17DC5AC57}"/>
              </a:ext>
            </a:extLst>
          </p:cNvPr>
          <p:cNvSpPr txBox="1"/>
          <p:nvPr/>
        </p:nvSpPr>
        <p:spPr>
          <a:xfrm>
            <a:off x="6977481" y="3718458"/>
            <a:ext cx="149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31F20"/>
                </a:solidFill>
                <a:latin typeface="Articulat CF Light" panose="00000400000000000000" pitchFamily="50" charset="0"/>
              </a:rPr>
              <a:t>Feb 2026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A3806-238D-5942-80D7-663303102E2B}"/>
              </a:ext>
            </a:extLst>
          </p:cNvPr>
          <p:cNvSpPr txBox="1"/>
          <p:nvPr/>
        </p:nvSpPr>
        <p:spPr>
          <a:xfrm>
            <a:off x="6999373" y="4085544"/>
            <a:ext cx="2043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Marked increase in cases in NT, primarily cutaneous</a:t>
            </a:r>
            <a:endParaRPr lang="en-AU" sz="1400" kern="100" dirty="0">
              <a:effectLst/>
              <a:latin typeface="Articulat CF Medium" panose="000006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EF7A28-2236-33A8-E462-F5A7B4B114D1}"/>
              </a:ext>
            </a:extLst>
          </p:cNvPr>
          <p:cNvSpPr txBox="1"/>
          <p:nvPr/>
        </p:nvSpPr>
        <p:spPr>
          <a:xfrm>
            <a:off x="8331314" y="3293111"/>
            <a:ext cx="1317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31F20"/>
                </a:solidFill>
                <a:latin typeface="Articulat CF Light" panose="00000400000000000000" pitchFamily="50" charset="0"/>
              </a:rPr>
              <a:t>March 2026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9A7B1E-CC36-54FD-8390-C83E67AD8253}"/>
              </a:ext>
            </a:extLst>
          </p:cNvPr>
          <p:cNvSpPr txBox="1"/>
          <p:nvPr/>
        </p:nvSpPr>
        <p:spPr>
          <a:xfrm>
            <a:off x="8331314" y="2076163"/>
            <a:ext cx="2043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dirty="0">
                <a:solidFill>
                  <a:srgbClr val="000000"/>
                </a:solidFill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Cases continue to increase. Respiratory Cases. New cases in WA </a:t>
            </a:r>
            <a:endParaRPr lang="en-AU" sz="1400" kern="100" dirty="0">
              <a:effectLst/>
              <a:latin typeface="Articulat CF Medium" panose="000006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EF290A-3FAE-479E-AC07-33581F478137}"/>
              </a:ext>
            </a:extLst>
          </p:cNvPr>
          <p:cNvSpPr txBox="1"/>
          <p:nvPr/>
        </p:nvSpPr>
        <p:spPr>
          <a:xfrm>
            <a:off x="9649708" y="3718458"/>
            <a:ext cx="1085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31F20"/>
                </a:solidFill>
                <a:latin typeface="Articulat CF Light" panose="00000400000000000000" pitchFamily="50" charset="0"/>
              </a:rPr>
              <a:t>April 2026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506530-248C-37EC-ADB2-CF09DB2A337D}"/>
              </a:ext>
            </a:extLst>
          </p:cNvPr>
          <p:cNvSpPr txBox="1"/>
          <p:nvPr/>
        </p:nvSpPr>
        <p:spPr>
          <a:xfrm>
            <a:off x="9663253" y="4085544"/>
            <a:ext cx="204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Articulat CF Medium" panose="000006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Cases detected in SA</a:t>
            </a:r>
          </a:p>
          <a:p>
            <a:endParaRPr lang="en-AU" sz="1400" kern="100" dirty="0">
              <a:effectLst/>
              <a:latin typeface="Articulat CF Medium" panose="000006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5DB1-707C-4E01-9CEB-1E211B7C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EBD4-F367-49D7-A998-5E60B230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E318F-BC71-4014-9D11-850A9354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71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1B49-EC0A-45DC-98F0-19D9906A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F0F6-CCFD-4EC8-A7D3-9BDAAB943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AA1C-D969-4190-9872-55CBECFE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DE55B-C01C-4BAA-A029-5899219A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72" y="1138198"/>
            <a:ext cx="10150456" cy="45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018EE-31E7-447E-9405-1A0AE7135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5" y="575733"/>
            <a:ext cx="9801494" cy="49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D176-AD3B-47D0-984F-B6D1FA45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E44AB-8694-4994-8EA8-DE4C0FA94B08}"/>
              </a:ext>
            </a:extLst>
          </p:cNvPr>
          <p:cNvSpPr/>
          <p:nvPr/>
        </p:nvSpPr>
        <p:spPr>
          <a:xfrm>
            <a:off x="8796528" y="2876477"/>
            <a:ext cx="137160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C4EA78-4DBB-4A2A-8BCB-BDA8BCD3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94" y="415222"/>
            <a:ext cx="12042206" cy="57569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345133-E071-4BB8-A5A6-2C428CF5DB27}"/>
              </a:ext>
            </a:extLst>
          </p:cNvPr>
          <p:cNvSpPr/>
          <p:nvPr/>
        </p:nvSpPr>
        <p:spPr>
          <a:xfrm flipH="1">
            <a:off x="9413720" y="2838450"/>
            <a:ext cx="174779" cy="899065"/>
          </a:xfrm>
          <a:prstGeom prst="rect">
            <a:avLst/>
          </a:prstGeom>
          <a:solidFill>
            <a:srgbClr val="B4C7E7">
              <a:alpha val="52157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45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27B1-F037-4637-A93E-9FC22DD8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F728F-7B97-4A02-9DF0-E9DEE16D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60C2F-00BB-4B4D-BBED-9192AB40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852A7-8F41-44D2-B294-36FAB782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3003" y="604837"/>
            <a:ext cx="12351877" cy="58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BBB0-E0BD-4F2F-8ED1-1842FB0F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D90E-FB54-481E-8743-66F60AD1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74185-E07C-4B96-A6C2-D4D1B8EE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7</a:t>
            </a:fld>
            <a:endParaRPr lang="en-GB"/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4D61BD4C-DA03-4F2D-8410-367960D2B07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07014297"/>
                  </p:ext>
                </p:extLst>
              </p:nvPr>
            </p:nvGraphicFramePr>
            <p:xfrm>
              <a:off x="1790699" y="276225"/>
              <a:ext cx="9001125" cy="56007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4D61BD4C-DA03-4F2D-8410-367960D2B0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0699" y="276225"/>
                <a:ext cx="9001125" cy="5600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50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CAD-6106-4A59-8B3F-B80776FA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B3E6-5921-4B9B-8D7B-F0FAB3778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083A-036C-40FB-90A6-77FF1C51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A3212-D31C-46EF-8CE0-9AE1F165BE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136526"/>
            <a:ext cx="6368415" cy="6122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265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E105-49F8-4652-87B3-9BFBD319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1AF8-F053-4EE7-A1A0-DA2839939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EAAA5-3281-4233-BE5D-24CEC10F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0AD3-B7D3-274A-9C01-2495179BC328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2D067-4297-4185-9FDB-CB9DE3B6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45937"/>
            <a:ext cx="7353300" cy="63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8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CSA_POWERPOINT_General" id="{A5CC87AA-52C6-4E81-94AE-941D7412B05C}" vid="{B61641D5-EAFE-470D-8943-CC6C419F9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9747fa0-6f91-4898-979b-c1693304c9ed" xsi:nil="true"/>
    <_activity xmlns="19747fa0-6f91-4898-979b-c1693304c9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0E922ADE69224187BFF3288B2F87E4" ma:contentTypeVersion="11" ma:contentTypeDescription="Create a new document." ma:contentTypeScope="" ma:versionID="3d3599ee0c9c2674ceed27d93eb2fe18">
  <xsd:schema xmlns:xsd="http://www.w3.org/2001/XMLSchema" xmlns:xs="http://www.w3.org/2001/XMLSchema" xmlns:p="http://schemas.microsoft.com/office/2006/metadata/properties" xmlns:ns3="19747fa0-6f91-4898-979b-c1693304c9ed" targetNamespace="http://schemas.microsoft.com/office/2006/metadata/properties" ma:root="true" ma:fieldsID="dfd5abef378d24ab134b01eefdb9d98e" ns3:_="">
    <xsd:import namespace="19747fa0-6f91-4898-979b-c1693304c9e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47fa0-6f91-4898-979b-c1693304c9e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B0810-DCC0-43A2-BE05-C7F84A1747A6}">
  <ds:schemaRefs>
    <ds:schemaRef ds:uri="http://purl.org/dc/terms/"/>
    <ds:schemaRef ds:uri="http://schemas.openxmlformats.org/package/2006/metadata/core-properties"/>
    <ds:schemaRef ds:uri="19747fa0-6f91-4898-979b-c1693304c9e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A129F6-4BB2-48D4-9275-B2BCBC4E3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CD8547-8F44-4864-9398-660B27F06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47fa0-6f91-4898-979b-c1693304c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5a3576e-4385-4b56-a12c-da1a5e37c648}" enabled="0" method="" siteId="{15a3576e-4385-4b56-a12c-da1a5e37c64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AHCSA_POWERPOINT_General</Template>
  <TotalTime>2814</TotalTime>
  <Words>129</Words>
  <Application>Microsoft Office PowerPoint</Application>
  <PresentationFormat>Widescreen</PresentationFormat>
  <Paragraphs>42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Articulat CF Light</vt:lpstr>
      <vt:lpstr>Arial</vt:lpstr>
      <vt:lpstr>Articulat CF Medium</vt:lpstr>
      <vt:lpstr>Calibri Light</vt:lpstr>
      <vt:lpstr>Articulat CF Demi Bold</vt:lpstr>
      <vt:lpstr>Calibri</vt:lpstr>
      <vt:lpstr>Times New Roman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 curve in WA from 8/12/26 – 12/4/26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Duigan</dc:creator>
  <cp:lastModifiedBy>Patrick Duigan</cp:lastModifiedBy>
  <cp:revision>14</cp:revision>
  <dcterms:created xsi:type="dcterms:W3CDTF">2026-04-21T00:17:37Z</dcterms:created>
  <dcterms:modified xsi:type="dcterms:W3CDTF">2026-04-22T23:11:43Z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0x010100230E922ADE69224187BFF3288B2F87E4</vt:lpwstr>
  </property>
  <property fmtid="{D5CDD505-2E9C-101B-9397-08002B2CF9AE}" pid="3" name="MediaServiceImageTags">
    <vt:lpwstr/>
  </property>
  <property fmtid="{D5CDD505-2E9C-101B-9397-08002B2CF9AE}" pid="4" name="Order">
    <vt:lpwstr>1061200.00000000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