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6982C-0081-44AA-968C-826763594A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3E0B03B-C1D6-400A-BE0B-84E42E1DEDC0}">
      <dgm:prSet phldrT="[Text]"/>
      <dgm:spPr/>
      <dgm:t>
        <a:bodyPr/>
        <a:lstStyle/>
        <a:p>
          <a:r>
            <a:rPr lang="en-AU" dirty="0">
              <a:latin typeface="Proxima Nova Rg" pitchFamily="50" charset="0"/>
            </a:rPr>
            <a:t>VSS</a:t>
          </a:r>
        </a:p>
      </dgm:t>
    </dgm:pt>
    <dgm:pt modelId="{43227941-9783-4273-910F-71B331C1DCBB}" type="parTrans" cxnId="{5A875428-C475-4B13-9B7B-82E8BD7581A9}">
      <dgm:prSet/>
      <dgm:spPr/>
      <dgm:t>
        <a:bodyPr/>
        <a:lstStyle/>
        <a:p>
          <a:endParaRPr lang="en-AU"/>
        </a:p>
      </dgm:t>
    </dgm:pt>
    <dgm:pt modelId="{33BBA64C-7BC2-47E1-8EF0-271B0974CA08}" type="sibTrans" cxnId="{5A875428-C475-4B13-9B7B-82E8BD7581A9}">
      <dgm:prSet/>
      <dgm:spPr/>
      <dgm:t>
        <a:bodyPr/>
        <a:lstStyle/>
        <a:p>
          <a:endParaRPr lang="en-AU"/>
        </a:p>
      </dgm:t>
    </dgm:pt>
    <dgm:pt modelId="{DD96781E-6F9F-40FE-8720-217F3A4B0ECF}">
      <dgm:prSet phldrT="[Text]"/>
      <dgm:spPr/>
      <dgm:t>
        <a:bodyPr/>
        <a:lstStyle/>
        <a:p>
          <a:r>
            <a:rPr lang="en-AU" dirty="0">
              <a:latin typeface="Proxima Nova Rg" pitchFamily="50" charset="0"/>
            </a:rPr>
            <a:t>WDVCAS</a:t>
          </a:r>
        </a:p>
      </dgm:t>
    </dgm:pt>
    <dgm:pt modelId="{E33F8537-E13D-45F4-85BC-1B50C3843313}" type="parTrans" cxnId="{7046D3F5-F0CE-4F27-AF88-7520A460301A}">
      <dgm:prSet/>
      <dgm:spPr/>
      <dgm:t>
        <a:bodyPr/>
        <a:lstStyle/>
        <a:p>
          <a:endParaRPr lang="en-AU"/>
        </a:p>
      </dgm:t>
    </dgm:pt>
    <dgm:pt modelId="{33D3FF02-0EB7-4175-924C-5E47278DFEA8}" type="sibTrans" cxnId="{7046D3F5-F0CE-4F27-AF88-7520A460301A}">
      <dgm:prSet/>
      <dgm:spPr/>
      <dgm:t>
        <a:bodyPr/>
        <a:lstStyle/>
        <a:p>
          <a:endParaRPr lang="en-AU"/>
        </a:p>
      </dgm:t>
    </dgm:pt>
    <dgm:pt modelId="{BA9C7AE7-CD4D-4159-B6F2-F0563AD3A9AD}">
      <dgm:prSet phldrT="[Text]"/>
      <dgm:spPr/>
      <dgm:t>
        <a:bodyPr/>
        <a:lstStyle/>
        <a:p>
          <a:r>
            <a:rPr lang="en-AU">
              <a:latin typeface="Proxima Nova Rg" pitchFamily="50" charset="0"/>
            </a:rPr>
            <a:t>SHSS</a:t>
          </a:r>
        </a:p>
      </dgm:t>
    </dgm:pt>
    <dgm:pt modelId="{441ACA78-CFC2-4F73-AEE4-7DD0DCC98C06}" type="parTrans" cxnId="{42A10378-7F4B-49BD-80BA-A06A9BD169F6}">
      <dgm:prSet/>
      <dgm:spPr/>
      <dgm:t>
        <a:bodyPr/>
        <a:lstStyle/>
        <a:p>
          <a:endParaRPr lang="en-AU"/>
        </a:p>
      </dgm:t>
    </dgm:pt>
    <dgm:pt modelId="{13A47E4B-E5F3-4082-8B7F-93200F7B9E5F}" type="sibTrans" cxnId="{42A10378-7F4B-49BD-80BA-A06A9BD169F6}">
      <dgm:prSet/>
      <dgm:spPr/>
      <dgm:t>
        <a:bodyPr/>
        <a:lstStyle/>
        <a:p>
          <a:endParaRPr lang="en-AU"/>
        </a:p>
      </dgm:t>
    </dgm:pt>
    <dgm:pt modelId="{2F2CEF18-C58B-4CBD-892A-C8D948A85D45}">
      <dgm:prSet phldrT="[Text]"/>
      <dgm:spPr/>
      <dgm:t>
        <a:bodyPr/>
        <a:lstStyle/>
        <a:p>
          <a:r>
            <a:rPr lang="en-AU" dirty="0">
              <a:latin typeface="Proxima Nova Rg" pitchFamily="50" charset="0"/>
            </a:rPr>
            <a:t>Royal Commission</a:t>
          </a:r>
        </a:p>
      </dgm:t>
    </dgm:pt>
    <dgm:pt modelId="{B4D0AE97-16B6-4788-9F0A-641A4EF95D92}" type="parTrans" cxnId="{70C81BD7-410E-4DF8-951B-5D27CD997121}">
      <dgm:prSet/>
      <dgm:spPr/>
      <dgm:t>
        <a:bodyPr/>
        <a:lstStyle/>
        <a:p>
          <a:endParaRPr lang="en-AU"/>
        </a:p>
      </dgm:t>
    </dgm:pt>
    <dgm:pt modelId="{DBC4C8FB-E210-4E15-BDF1-A6EA03A954AE}" type="sibTrans" cxnId="{70C81BD7-410E-4DF8-951B-5D27CD997121}">
      <dgm:prSet/>
      <dgm:spPr/>
      <dgm:t>
        <a:bodyPr/>
        <a:lstStyle/>
        <a:p>
          <a:endParaRPr lang="en-AU"/>
        </a:p>
      </dgm:t>
    </dgm:pt>
    <dgm:pt modelId="{6B8A34D4-D8CD-49EE-89C9-0CFF6B3CF731}">
      <dgm:prSet/>
      <dgm:spPr/>
      <dgm:t>
        <a:bodyPr/>
        <a:lstStyle/>
        <a:p>
          <a:r>
            <a:rPr lang="en-AU">
              <a:latin typeface="Proxima Nova Rg" pitchFamily="50" charset="0"/>
            </a:rPr>
            <a:t>Counselling</a:t>
          </a:r>
        </a:p>
      </dgm:t>
    </dgm:pt>
    <dgm:pt modelId="{179A7CED-A632-472F-BF1A-75EBE9864420}" type="parTrans" cxnId="{5D4FB662-0E29-4A08-88FE-F38D1C8A5E09}">
      <dgm:prSet/>
      <dgm:spPr/>
      <dgm:t>
        <a:bodyPr/>
        <a:lstStyle/>
        <a:p>
          <a:endParaRPr lang="en-AU"/>
        </a:p>
      </dgm:t>
    </dgm:pt>
    <dgm:pt modelId="{9E4CCBA2-1E1C-4228-9779-40D3E21111B3}" type="sibTrans" cxnId="{5D4FB662-0E29-4A08-88FE-F38D1C8A5E09}">
      <dgm:prSet/>
      <dgm:spPr/>
      <dgm:t>
        <a:bodyPr/>
        <a:lstStyle/>
        <a:p>
          <a:endParaRPr lang="en-AU"/>
        </a:p>
      </dgm:t>
    </dgm:pt>
    <dgm:pt modelId="{65E0FB49-1E28-4D8A-ACA0-FE1B962E4F8F}">
      <dgm:prSet/>
      <dgm:spPr/>
      <dgm:t>
        <a:bodyPr/>
        <a:lstStyle/>
        <a:p>
          <a:r>
            <a:rPr lang="en-AU" dirty="0">
              <a:latin typeface="Proxima Nova Rg" pitchFamily="50" charset="0"/>
            </a:rPr>
            <a:t>Family Safety Framework</a:t>
          </a:r>
        </a:p>
      </dgm:t>
    </dgm:pt>
    <dgm:pt modelId="{42306C67-4AD8-4E43-A49D-8FDCC4307E33}" type="parTrans" cxnId="{8E0AA5F4-13C5-46F4-8F4E-912759945130}">
      <dgm:prSet/>
      <dgm:spPr/>
      <dgm:t>
        <a:bodyPr/>
        <a:lstStyle/>
        <a:p>
          <a:endParaRPr lang="en-AU"/>
        </a:p>
      </dgm:t>
    </dgm:pt>
    <dgm:pt modelId="{270D3F3E-62BE-4042-BFB9-EC98077C991C}" type="sibTrans" cxnId="{8E0AA5F4-13C5-46F4-8F4E-912759945130}">
      <dgm:prSet/>
      <dgm:spPr/>
      <dgm:t>
        <a:bodyPr/>
        <a:lstStyle/>
        <a:p>
          <a:endParaRPr lang="en-AU"/>
        </a:p>
      </dgm:t>
    </dgm:pt>
    <dgm:pt modelId="{53F18826-A9EF-4FA5-B9BF-6A9A72D3DDD9}" type="pres">
      <dgm:prSet presAssocID="{F836982C-0081-44AA-968C-826763594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4D71283F-64A0-4D6C-A878-BD3B35DA1986}" type="pres">
      <dgm:prSet presAssocID="{03E0B03B-C1D6-400A-BE0B-84E42E1DEDC0}" presName="hierRoot1" presStyleCnt="0">
        <dgm:presLayoutVars>
          <dgm:hierBranch/>
        </dgm:presLayoutVars>
      </dgm:prSet>
      <dgm:spPr/>
    </dgm:pt>
    <dgm:pt modelId="{E7AEC4D8-1ED3-4565-9EE1-C187781567F6}" type="pres">
      <dgm:prSet presAssocID="{03E0B03B-C1D6-400A-BE0B-84E42E1DEDC0}" presName="rootComposite1" presStyleCnt="0"/>
      <dgm:spPr/>
    </dgm:pt>
    <dgm:pt modelId="{18FFB566-1206-4FAC-8A8F-8C79B5049317}" type="pres">
      <dgm:prSet presAssocID="{03E0B03B-C1D6-400A-BE0B-84E42E1DED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F78D735-316E-428D-9D67-A525EF3417A8}" type="pres">
      <dgm:prSet presAssocID="{03E0B03B-C1D6-400A-BE0B-84E42E1DEDC0}" presName="rootConnector1" presStyleLbl="node1" presStyleIdx="0" presStyleCnt="0"/>
      <dgm:spPr/>
      <dgm:t>
        <a:bodyPr/>
        <a:lstStyle/>
        <a:p>
          <a:endParaRPr lang="en-AU"/>
        </a:p>
      </dgm:t>
    </dgm:pt>
    <dgm:pt modelId="{C38E12C4-79BE-4F7B-95FE-C65BD7560966}" type="pres">
      <dgm:prSet presAssocID="{03E0B03B-C1D6-400A-BE0B-84E42E1DEDC0}" presName="hierChild2" presStyleCnt="0"/>
      <dgm:spPr/>
    </dgm:pt>
    <dgm:pt modelId="{866C5D97-C179-43BE-9819-EDD3FC2B2297}" type="pres">
      <dgm:prSet presAssocID="{E33F8537-E13D-45F4-85BC-1B50C3843313}" presName="Name35" presStyleLbl="parChTrans1D2" presStyleIdx="0" presStyleCnt="5"/>
      <dgm:spPr/>
      <dgm:t>
        <a:bodyPr/>
        <a:lstStyle/>
        <a:p>
          <a:endParaRPr lang="en-AU"/>
        </a:p>
      </dgm:t>
    </dgm:pt>
    <dgm:pt modelId="{A3ACDCC2-F443-47F8-BBE6-979AE6700E6C}" type="pres">
      <dgm:prSet presAssocID="{DD96781E-6F9F-40FE-8720-217F3A4B0ECF}" presName="hierRoot2" presStyleCnt="0">
        <dgm:presLayoutVars>
          <dgm:hierBranch val="init"/>
        </dgm:presLayoutVars>
      </dgm:prSet>
      <dgm:spPr/>
    </dgm:pt>
    <dgm:pt modelId="{60050E2B-8D1C-4352-A422-49D021078165}" type="pres">
      <dgm:prSet presAssocID="{DD96781E-6F9F-40FE-8720-217F3A4B0ECF}" presName="rootComposite" presStyleCnt="0"/>
      <dgm:spPr/>
    </dgm:pt>
    <dgm:pt modelId="{9B4E645A-F246-4297-87C9-DFA6443D8C8D}" type="pres">
      <dgm:prSet presAssocID="{DD96781E-6F9F-40FE-8720-217F3A4B0EC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254B225-9647-4313-B992-556CE3A8669A}" type="pres">
      <dgm:prSet presAssocID="{DD96781E-6F9F-40FE-8720-217F3A4B0ECF}" presName="rootConnector" presStyleLbl="node2" presStyleIdx="0" presStyleCnt="5"/>
      <dgm:spPr/>
      <dgm:t>
        <a:bodyPr/>
        <a:lstStyle/>
        <a:p>
          <a:endParaRPr lang="en-AU"/>
        </a:p>
      </dgm:t>
    </dgm:pt>
    <dgm:pt modelId="{DFD1D86D-A0B6-4DBF-AA36-E4596D9F52D4}" type="pres">
      <dgm:prSet presAssocID="{DD96781E-6F9F-40FE-8720-217F3A4B0ECF}" presName="hierChild4" presStyleCnt="0"/>
      <dgm:spPr/>
    </dgm:pt>
    <dgm:pt modelId="{C532FA87-0E26-4FC1-90D6-1659B4D45894}" type="pres">
      <dgm:prSet presAssocID="{DD96781E-6F9F-40FE-8720-217F3A4B0ECF}" presName="hierChild5" presStyleCnt="0"/>
      <dgm:spPr/>
    </dgm:pt>
    <dgm:pt modelId="{355B863E-BB77-49B0-A753-D152512640C5}" type="pres">
      <dgm:prSet presAssocID="{441ACA78-CFC2-4F73-AEE4-7DD0DCC98C06}" presName="Name35" presStyleLbl="parChTrans1D2" presStyleIdx="1" presStyleCnt="5"/>
      <dgm:spPr/>
      <dgm:t>
        <a:bodyPr/>
        <a:lstStyle/>
        <a:p>
          <a:endParaRPr lang="en-AU"/>
        </a:p>
      </dgm:t>
    </dgm:pt>
    <dgm:pt modelId="{AC746AB8-1C7A-45C4-B2CB-C4A939B56EAA}" type="pres">
      <dgm:prSet presAssocID="{BA9C7AE7-CD4D-4159-B6F2-F0563AD3A9AD}" presName="hierRoot2" presStyleCnt="0">
        <dgm:presLayoutVars>
          <dgm:hierBranch val="init"/>
        </dgm:presLayoutVars>
      </dgm:prSet>
      <dgm:spPr/>
    </dgm:pt>
    <dgm:pt modelId="{0EBBBC76-BF7E-4E46-9E02-45C8BDCB7438}" type="pres">
      <dgm:prSet presAssocID="{BA9C7AE7-CD4D-4159-B6F2-F0563AD3A9AD}" presName="rootComposite" presStyleCnt="0"/>
      <dgm:spPr/>
    </dgm:pt>
    <dgm:pt modelId="{171DE45A-D5A3-42B0-9536-6EEA3740A009}" type="pres">
      <dgm:prSet presAssocID="{BA9C7AE7-CD4D-4159-B6F2-F0563AD3A9A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6B9D83F-38CB-46CC-8071-CEA3A203CE8D}" type="pres">
      <dgm:prSet presAssocID="{BA9C7AE7-CD4D-4159-B6F2-F0563AD3A9AD}" presName="rootConnector" presStyleLbl="node2" presStyleIdx="1" presStyleCnt="5"/>
      <dgm:spPr/>
      <dgm:t>
        <a:bodyPr/>
        <a:lstStyle/>
        <a:p>
          <a:endParaRPr lang="en-AU"/>
        </a:p>
      </dgm:t>
    </dgm:pt>
    <dgm:pt modelId="{33554A8C-6070-48BD-9973-8BC8C29856E2}" type="pres">
      <dgm:prSet presAssocID="{BA9C7AE7-CD4D-4159-B6F2-F0563AD3A9AD}" presName="hierChild4" presStyleCnt="0"/>
      <dgm:spPr/>
    </dgm:pt>
    <dgm:pt modelId="{2A74AF2D-0B8D-485C-A6B9-A1EC38AF7C3C}" type="pres">
      <dgm:prSet presAssocID="{BA9C7AE7-CD4D-4159-B6F2-F0563AD3A9AD}" presName="hierChild5" presStyleCnt="0"/>
      <dgm:spPr/>
    </dgm:pt>
    <dgm:pt modelId="{A44A91DC-818D-465E-8909-E6D6036239E9}" type="pres">
      <dgm:prSet presAssocID="{B4D0AE97-16B6-4788-9F0A-641A4EF95D92}" presName="Name35" presStyleLbl="parChTrans1D2" presStyleIdx="2" presStyleCnt="5"/>
      <dgm:spPr/>
      <dgm:t>
        <a:bodyPr/>
        <a:lstStyle/>
        <a:p>
          <a:endParaRPr lang="en-AU"/>
        </a:p>
      </dgm:t>
    </dgm:pt>
    <dgm:pt modelId="{BBDBB154-B34A-4337-BE9B-6940750D2C79}" type="pres">
      <dgm:prSet presAssocID="{2F2CEF18-C58B-4CBD-892A-C8D948A85D45}" presName="hierRoot2" presStyleCnt="0">
        <dgm:presLayoutVars>
          <dgm:hierBranch val="init"/>
        </dgm:presLayoutVars>
      </dgm:prSet>
      <dgm:spPr/>
    </dgm:pt>
    <dgm:pt modelId="{CEF1141C-27AD-477F-869C-A8BC3391E3F6}" type="pres">
      <dgm:prSet presAssocID="{2F2CEF18-C58B-4CBD-892A-C8D948A85D45}" presName="rootComposite" presStyleCnt="0"/>
      <dgm:spPr/>
    </dgm:pt>
    <dgm:pt modelId="{04761A3B-D6C2-49A4-ACE6-C1AE0E549580}" type="pres">
      <dgm:prSet presAssocID="{2F2CEF18-C58B-4CBD-892A-C8D948A85D4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D260946-F5A2-4BBF-B251-CA95833D841D}" type="pres">
      <dgm:prSet presAssocID="{2F2CEF18-C58B-4CBD-892A-C8D948A85D45}" presName="rootConnector" presStyleLbl="node2" presStyleIdx="2" presStyleCnt="5"/>
      <dgm:spPr/>
      <dgm:t>
        <a:bodyPr/>
        <a:lstStyle/>
        <a:p>
          <a:endParaRPr lang="en-AU"/>
        </a:p>
      </dgm:t>
    </dgm:pt>
    <dgm:pt modelId="{B248FAFC-7CFE-4694-BC40-DB9CD3784DDB}" type="pres">
      <dgm:prSet presAssocID="{2F2CEF18-C58B-4CBD-892A-C8D948A85D45}" presName="hierChild4" presStyleCnt="0"/>
      <dgm:spPr/>
    </dgm:pt>
    <dgm:pt modelId="{DB74E9CB-B8B8-4F0E-A2E6-47B8F80692D2}" type="pres">
      <dgm:prSet presAssocID="{2F2CEF18-C58B-4CBD-892A-C8D948A85D45}" presName="hierChild5" presStyleCnt="0"/>
      <dgm:spPr/>
    </dgm:pt>
    <dgm:pt modelId="{335C677D-715D-4FAB-8EB2-187C7666B637}" type="pres">
      <dgm:prSet presAssocID="{179A7CED-A632-472F-BF1A-75EBE9864420}" presName="Name35" presStyleLbl="parChTrans1D2" presStyleIdx="3" presStyleCnt="5"/>
      <dgm:spPr/>
      <dgm:t>
        <a:bodyPr/>
        <a:lstStyle/>
        <a:p>
          <a:endParaRPr lang="en-AU"/>
        </a:p>
      </dgm:t>
    </dgm:pt>
    <dgm:pt modelId="{7E383836-7467-4E82-951A-F9B6C9DA7B90}" type="pres">
      <dgm:prSet presAssocID="{6B8A34D4-D8CD-49EE-89C9-0CFF6B3CF731}" presName="hierRoot2" presStyleCnt="0">
        <dgm:presLayoutVars>
          <dgm:hierBranch val="init"/>
        </dgm:presLayoutVars>
      </dgm:prSet>
      <dgm:spPr/>
    </dgm:pt>
    <dgm:pt modelId="{0B06F318-055D-4C4A-96DE-76E56CD5FAA1}" type="pres">
      <dgm:prSet presAssocID="{6B8A34D4-D8CD-49EE-89C9-0CFF6B3CF731}" presName="rootComposite" presStyleCnt="0"/>
      <dgm:spPr/>
    </dgm:pt>
    <dgm:pt modelId="{A3AFE00C-A62A-44DE-B1FA-3C807C6C5C7C}" type="pres">
      <dgm:prSet presAssocID="{6B8A34D4-D8CD-49EE-89C9-0CFF6B3CF73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6C1E453-6947-4D98-A0F0-2217B800FC8A}" type="pres">
      <dgm:prSet presAssocID="{6B8A34D4-D8CD-49EE-89C9-0CFF6B3CF731}" presName="rootConnector" presStyleLbl="node2" presStyleIdx="3" presStyleCnt="5"/>
      <dgm:spPr/>
      <dgm:t>
        <a:bodyPr/>
        <a:lstStyle/>
        <a:p>
          <a:endParaRPr lang="en-AU"/>
        </a:p>
      </dgm:t>
    </dgm:pt>
    <dgm:pt modelId="{6BDB8355-1C08-4E71-80EB-51F4C5697FCD}" type="pres">
      <dgm:prSet presAssocID="{6B8A34D4-D8CD-49EE-89C9-0CFF6B3CF731}" presName="hierChild4" presStyleCnt="0"/>
      <dgm:spPr/>
    </dgm:pt>
    <dgm:pt modelId="{256A4F41-CF5A-4EA6-91E2-E0AB8F6E974B}" type="pres">
      <dgm:prSet presAssocID="{6B8A34D4-D8CD-49EE-89C9-0CFF6B3CF731}" presName="hierChild5" presStyleCnt="0"/>
      <dgm:spPr/>
    </dgm:pt>
    <dgm:pt modelId="{FD0FE8FC-8254-4C4B-BE2F-1D11323EB042}" type="pres">
      <dgm:prSet presAssocID="{42306C67-4AD8-4E43-A49D-8FDCC4307E33}" presName="Name35" presStyleLbl="parChTrans1D2" presStyleIdx="4" presStyleCnt="5"/>
      <dgm:spPr/>
      <dgm:t>
        <a:bodyPr/>
        <a:lstStyle/>
        <a:p>
          <a:endParaRPr lang="en-AU"/>
        </a:p>
      </dgm:t>
    </dgm:pt>
    <dgm:pt modelId="{CC4C3CD7-0B48-4246-B59C-AC451A217DE8}" type="pres">
      <dgm:prSet presAssocID="{65E0FB49-1E28-4D8A-ACA0-FE1B962E4F8F}" presName="hierRoot2" presStyleCnt="0">
        <dgm:presLayoutVars>
          <dgm:hierBranch val="init"/>
        </dgm:presLayoutVars>
      </dgm:prSet>
      <dgm:spPr/>
    </dgm:pt>
    <dgm:pt modelId="{B98A9F78-D67C-4A24-8351-BE02048249FE}" type="pres">
      <dgm:prSet presAssocID="{65E0FB49-1E28-4D8A-ACA0-FE1B962E4F8F}" presName="rootComposite" presStyleCnt="0"/>
      <dgm:spPr/>
    </dgm:pt>
    <dgm:pt modelId="{DE2C40A6-F0B9-4A03-B6DB-743ECA0A8743}" type="pres">
      <dgm:prSet presAssocID="{65E0FB49-1E28-4D8A-ACA0-FE1B962E4F8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A05C455-1B28-4CDC-8C0C-4B104D9708A8}" type="pres">
      <dgm:prSet presAssocID="{65E0FB49-1E28-4D8A-ACA0-FE1B962E4F8F}" presName="rootConnector" presStyleLbl="node2" presStyleIdx="4" presStyleCnt="5"/>
      <dgm:spPr/>
      <dgm:t>
        <a:bodyPr/>
        <a:lstStyle/>
        <a:p>
          <a:endParaRPr lang="en-AU"/>
        </a:p>
      </dgm:t>
    </dgm:pt>
    <dgm:pt modelId="{23CDF59D-FFA6-4D7A-BB33-F75A9381F5AC}" type="pres">
      <dgm:prSet presAssocID="{65E0FB49-1E28-4D8A-ACA0-FE1B962E4F8F}" presName="hierChild4" presStyleCnt="0"/>
      <dgm:spPr/>
    </dgm:pt>
    <dgm:pt modelId="{3E83D8A2-D9D2-48BA-B7FF-2AE646501886}" type="pres">
      <dgm:prSet presAssocID="{65E0FB49-1E28-4D8A-ACA0-FE1B962E4F8F}" presName="hierChild5" presStyleCnt="0"/>
      <dgm:spPr/>
    </dgm:pt>
    <dgm:pt modelId="{E9B669B1-38ED-4A40-BA17-E0D539CCC572}" type="pres">
      <dgm:prSet presAssocID="{03E0B03B-C1D6-400A-BE0B-84E42E1DEDC0}" presName="hierChild3" presStyleCnt="0"/>
      <dgm:spPr/>
    </dgm:pt>
  </dgm:ptLst>
  <dgm:cxnLst>
    <dgm:cxn modelId="{885D7508-FEC4-4D6F-B871-EFA4C0278A80}" type="presOf" srcId="{DD96781E-6F9F-40FE-8720-217F3A4B0ECF}" destId="{4254B225-9647-4313-B992-556CE3A8669A}" srcOrd="1" destOrd="0" presId="urn:microsoft.com/office/officeart/2005/8/layout/orgChart1"/>
    <dgm:cxn modelId="{7046D3F5-F0CE-4F27-AF88-7520A460301A}" srcId="{03E0B03B-C1D6-400A-BE0B-84E42E1DEDC0}" destId="{DD96781E-6F9F-40FE-8720-217F3A4B0ECF}" srcOrd="0" destOrd="0" parTransId="{E33F8537-E13D-45F4-85BC-1B50C3843313}" sibTransId="{33D3FF02-0EB7-4175-924C-5E47278DFEA8}"/>
    <dgm:cxn modelId="{63D0B8ED-B5C3-4FA0-8F62-C07FECD34BDB}" type="presOf" srcId="{E33F8537-E13D-45F4-85BC-1B50C3843313}" destId="{866C5D97-C179-43BE-9819-EDD3FC2B2297}" srcOrd="0" destOrd="0" presId="urn:microsoft.com/office/officeart/2005/8/layout/orgChart1"/>
    <dgm:cxn modelId="{889E6D50-CDD3-4C4D-AD6E-0417CF901098}" type="presOf" srcId="{03E0B03B-C1D6-400A-BE0B-84E42E1DEDC0}" destId="{AF78D735-316E-428D-9D67-A525EF3417A8}" srcOrd="1" destOrd="0" presId="urn:microsoft.com/office/officeart/2005/8/layout/orgChart1"/>
    <dgm:cxn modelId="{0DC075B3-50C9-43C5-B928-F47636C2C29C}" type="presOf" srcId="{179A7CED-A632-472F-BF1A-75EBE9864420}" destId="{335C677D-715D-4FAB-8EB2-187C7666B637}" srcOrd="0" destOrd="0" presId="urn:microsoft.com/office/officeart/2005/8/layout/orgChart1"/>
    <dgm:cxn modelId="{D58ABCC4-0C1B-48A0-BD0C-D178F0075AF2}" type="presOf" srcId="{65E0FB49-1E28-4D8A-ACA0-FE1B962E4F8F}" destId="{DE2C40A6-F0B9-4A03-B6DB-743ECA0A8743}" srcOrd="0" destOrd="0" presId="urn:microsoft.com/office/officeart/2005/8/layout/orgChart1"/>
    <dgm:cxn modelId="{77AB91FA-BCA6-4604-9C71-64F4D9A63A5F}" type="presOf" srcId="{6B8A34D4-D8CD-49EE-89C9-0CFF6B3CF731}" destId="{A3AFE00C-A62A-44DE-B1FA-3C807C6C5C7C}" srcOrd="0" destOrd="0" presId="urn:microsoft.com/office/officeart/2005/8/layout/orgChart1"/>
    <dgm:cxn modelId="{8E0AA5F4-13C5-46F4-8F4E-912759945130}" srcId="{03E0B03B-C1D6-400A-BE0B-84E42E1DEDC0}" destId="{65E0FB49-1E28-4D8A-ACA0-FE1B962E4F8F}" srcOrd="4" destOrd="0" parTransId="{42306C67-4AD8-4E43-A49D-8FDCC4307E33}" sibTransId="{270D3F3E-62BE-4042-BFB9-EC98077C991C}"/>
    <dgm:cxn modelId="{DE8BADAE-79B8-482B-BF43-89B345873448}" type="presOf" srcId="{BA9C7AE7-CD4D-4159-B6F2-F0563AD3A9AD}" destId="{D6B9D83F-38CB-46CC-8071-CEA3A203CE8D}" srcOrd="1" destOrd="0" presId="urn:microsoft.com/office/officeart/2005/8/layout/orgChart1"/>
    <dgm:cxn modelId="{5A57B64A-10FE-4059-A2E5-BCCA781F5044}" type="presOf" srcId="{B4D0AE97-16B6-4788-9F0A-641A4EF95D92}" destId="{A44A91DC-818D-465E-8909-E6D6036239E9}" srcOrd="0" destOrd="0" presId="urn:microsoft.com/office/officeart/2005/8/layout/orgChart1"/>
    <dgm:cxn modelId="{D312A0E4-2647-4EC9-B982-4266032B5500}" type="presOf" srcId="{42306C67-4AD8-4E43-A49D-8FDCC4307E33}" destId="{FD0FE8FC-8254-4C4B-BE2F-1D11323EB042}" srcOrd="0" destOrd="0" presId="urn:microsoft.com/office/officeart/2005/8/layout/orgChart1"/>
    <dgm:cxn modelId="{BDBDC5A8-51A6-4E15-91B6-2E5092DD94EA}" type="presOf" srcId="{03E0B03B-C1D6-400A-BE0B-84E42E1DEDC0}" destId="{18FFB566-1206-4FAC-8A8F-8C79B5049317}" srcOrd="0" destOrd="0" presId="urn:microsoft.com/office/officeart/2005/8/layout/orgChart1"/>
    <dgm:cxn modelId="{0C568BF0-F0F1-4693-B887-63B02F5C972A}" type="presOf" srcId="{6B8A34D4-D8CD-49EE-89C9-0CFF6B3CF731}" destId="{A6C1E453-6947-4D98-A0F0-2217B800FC8A}" srcOrd="1" destOrd="0" presId="urn:microsoft.com/office/officeart/2005/8/layout/orgChart1"/>
    <dgm:cxn modelId="{D88868C2-45BD-4754-9DFA-5DE4D834CF85}" type="presOf" srcId="{441ACA78-CFC2-4F73-AEE4-7DD0DCC98C06}" destId="{355B863E-BB77-49B0-A753-D152512640C5}" srcOrd="0" destOrd="0" presId="urn:microsoft.com/office/officeart/2005/8/layout/orgChart1"/>
    <dgm:cxn modelId="{74D2E061-35F4-4A5D-A159-95390E2D58EC}" type="presOf" srcId="{DD96781E-6F9F-40FE-8720-217F3A4B0ECF}" destId="{9B4E645A-F246-4297-87C9-DFA6443D8C8D}" srcOrd="0" destOrd="0" presId="urn:microsoft.com/office/officeart/2005/8/layout/orgChart1"/>
    <dgm:cxn modelId="{02CDE6CD-D3EA-4EFE-B9F4-932F17773C6E}" type="presOf" srcId="{F836982C-0081-44AA-968C-826763594A75}" destId="{53F18826-A9EF-4FA5-B9BF-6A9A72D3DDD9}" srcOrd="0" destOrd="0" presId="urn:microsoft.com/office/officeart/2005/8/layout/orgChart1"/>
    <dgm:cxn modelId="{42A10378-7F4B-49BD-80BA-A06A9BD169F6}" srcId="{03E0B03B-C1D6-400A-BE0B-84E42E1DEDC0}" destId="{BA9C7AE7-CD4D-4159-B6F2-F0563AD3A9AD}" srcOrd="1" destOrd="0" parTransId="{441ACA78-CFC2-4F73-AEE4-7DD0DCC98C06}" sibTransId="{13A47E4B-E5F3-4082-8B7F-93200F7B9E5F}"/>
    <dgm:cxn modelId="{3C2336C1-4636-4588-8343-A4AF6517EC3F}" type="presOf" srcId="{2F2CEF18-C58B-4CBD-892A-C8D948A85D45}" destId="{04761A3B-D6C2-49A4-ACE6-C1AE0E549580}" srcOrd="0" destOrd="0" presId="urn:microsoft.com/office/officeart/2005/8/layout/orgChart1"/>
    <dgm:cxn modelId="{474B6824-3A4D-46DA-A89C-0F6EEEF8596E}" type="presOf" srcId="{65E0FB49-1E28-4D8A-ACA0-FE1B962E4F8F}" destId="{3A05C455-1B28-4CDC-8C0C-4B104D9708A8}" srcOrd="1" destOrd="0" presId="urn:microsoft.com/office/officeart/2005/8/layout/orgChart1"/>
    <dgm:cxn modelId="{D2B8BA06-359E-4C22-92ED-CC75C155F451}" type="presOf" srcId="{BA9C7AE7-CD4D-4159-B6F2-F0563AD3A9AD}" destId="{171DE45A-D5A3-42B0-9536-6EEA3740A009}" srcOrd="0" destOrd="0" presId="urn:microsoft.com/office/officeart/2005/8/layout/orgChart1"/>
    <dgm:cxn modelId="{70C81BD7-410E-4DF8-951B-5D27CD997121}" srcId="{03E0B03B-C1D6-400A-BE0B-84E42E1DEDC0}" destId="{2F2CEF18-C58B-4CBD-892A-C8D948A85D45}" srcOrd="2" destOrd="0" parTransId="{B4D0AE97-16B6-4788-9F0A-641A4EF95D92}" sibTransId="{DBC4C8FB-E210-4E15-BDF1-A6EA03A954AE}"/>
    <dgm:cxn modelId="{5A875428-C475-4B13-9B7B-82E8BD7581A9}" srcId="{F836982C-0081-44AA-968C-826763594A75}" destId="{03E0B03B-C1D6-400A-BE0B-84E42E1DEDC0}" srcOrd="0" destOrd="0" parTransId="{43227941-9783-4273-910F-71B331C1DCBB}" sibTransId="{33BBA64C-7BC2-47E1-8EF0-271B0974CA08}"/>
    <dgm:cxn modelId="{0D1D5227-2C0B-47E2-AD13-729A5A3009A9}" type="presOf" srcId="{2F2CEF18-C58B-4CBD-892A-C8D948A85D45}" destId="{3D260946-F5A2-4BBF-B251-CA95833D841D}" srcOrd="1" destOrd="0" presId="urn:microsoft.com/office/officeart/2005/8/layout/orgChart1"/>
    <dgm:cxn modelId="{5D4FB662-0E29-4A08-88FE-F38D1C8A5E09}" srcId="{03E0B03B-C1D6-400A-BE0B-84E42E1DEDC0}" destId="{6B8A34D4-D8CD-49EE-89C9-0CFF6B3CF731}" srcOrd="3" destOrd="0" parTransId="{179A7CED-A632-472F-BF1A-75EBE9864420}" sibTransId="{9E4CCBA2-1E1C-4228-9779-40D3E21111B3}"/>
    <dgm:cxn modelId="{6CEB3539-B28B-430D-B924-811D13202BA7}" type="presParOf" srcId="{53F18826-A9EF-4FA5-B9BF-6A9A72D3DDD9}" destId="{4D71283F-64A0-4D6C-A878-BD3B35DA1986}" srcOrd="0" destOrd="0" presId="urn:microsoft.com/office/officeart/2005/8/layout/orgChart1"/>
    <dgm:cxn modelId="{E31CBE0E-BE21-4A32-A5DC-7371064CD7BB}" type="presParOf" srcId="{4D71283F-64A0-4D6C-A878-BD3B35DA1986}" destId="{E7AEC4D8-1ED3-4565-9EE1-C187781567F6}" srcOrd="0" destOrd="0" presId="urn:microsoft.com/office/officeart/2005/8/layout/orgChart1"/>
    <dgm:cxn modelId="{9BD53345-B67E-45E5-89CA-0900CA39B33B}" type="presParOf" srcId="{E7AEC4D8-1ED3-4565-9EE1-C187781567F6}" destId="{18FFB566-1206-4FAC-8A8F-8C79B5049317}" srcOrd="0" destOrd="0" presId="urn:microsoft.com/office/officeart/2005/8/layout/orgChart1"/>
    <dgm:cxn modelId="{E365C3C5-74C0-4AE4-9E46-6D9BC9258074}" type="presParOf" srcId="{E7AEC4D8-1ED3-4565-9EE1-C187781567F6}" destId="{AF78D735-316E-428D-9D67-A525EF3417A8}" srcOrd="1" destOrd="0" presId="urn:microsoft.com/office/officeart/2005/8/layout/orgChart1"/>
    <dgm:cxn modelId="{F26B317B-DC29-48A7-B567-D3374FD16F25}" type="presParOf" srcId="{4D71283F-64A0-4D6C-A878-BD3B35DA1986}" destId="{C38E12C4-79BE-4F7B-95FE-C65BD7560966}" srcOrd="1" destOrd="0" presId="urn:microsoft.com/office/officeart/2005/8/layout/orgChart1"/>
    <dgm:cxn modelId="{5EA45F48-82DF-4C13-985E-4C1D5B60AED1}" type="presParOf" srcId="{C38E12C4-79BE-4F7B-95FE-C65BD7560966}" destId="{866C5D97-C179-43BE-9819-EDD3FC2B2297}" srcOrd="0" destOrd="0" presId="urn:microsoft.com/office/officeart/2005/8/layout/orgChart1"/>
    <dgm:cxn modelId="{1FB2563E-3AA4-410B-87B3-05270B56D9C2}" type="presParOf" srcId="{C38E12C4-79BE-4F7B-95FE-C65BD7560966}" destId="{A3ACDCC2-F443-47F8-BBE6-979AE6700E6C}" srcOrd="1" destOrd="0" presId="urn:microsoft.com/office/officeart/2005/8/layout/orgChart1"/>
    <dgm:cxn modelId="{A6404D3A-2D35-4EFC-A473-B46A9F21EF50}" type="presParOf" srcId="{A3ACDCC2-F443-47F8-BBE6-979AE6700E6C}" destId="{60050E2B-8D1C-4352-A422-49D021078165}" srcOrd="0" destOrd="0" presId="urn:microsoft.com/office/officeart/2005/8/layout/orgChart1"/>
    <dgm:cxn modelId="{C9EC8FB3-4AA0-499A-B460-DBFEC2853096}" type="presParOf" srcId="{60050E2B-8D1C-4352-A422-49D021078165}" destId="{9B4E645A-F246-4297-87C9-DFA6443D8C8D}" srcOrd="0" destOrd="0" presId="urn:microsoft.com/office/officeart/2005/8/layout/orgChart1"/>
    <dgm:cxn modelId="{06A0A3D9-C3A5-498C-B806-27AC817454B2}" type="presParOf" srcId="{60050E2B-8D1C-4352-A422-49D021078165}" destId="{4254B225-9647-4313-B992-556CE3A8669A}" srcOrd="1" destOrd="0" presId="urn:microsoft.com/office/officeart/2005/8/layout/orgChart1"/>
    <dgm:cxn modelId="{BF307C3A-B8A9-4CBA-8592-6ECA9F90A396}" type="presParOf" srcId="{A3ACDCC2-F443-47F8-BBE6-979AE6700E6C}" destId="{DFD1D86D-A0B6-4DBF-AA36-E4596D9F52D4}" srcOrd="1" destOrd="0" presId="urn:microsoft.com/office/officeart/2005/8/layout/orgChart1"/>
    <dgm:cxn modelId="{5F8B31C4-1AFF-4B95-B405-B570056EDB17}" type="presParOf" srcId="{A3ACDCC2-F443-47F8-BBE6-979AE6700E6C}" destId="{C532FA87-0E26-4FC1-90D6-1659B4D45894}" srcOrd="2" destOrd="0" presId="urn:microsoft.com/office/officeart/2005/8/layout/orgChart1"/>
    <dgm:cxn modelId="{ABAA95AB-132C-4C69-BFE8-025FC5CE6F42}" type="presParOf" srcId="{C38E12C4-79BE-4F7B-95FE-C65BD7560966}" destId="{355B863E-BB77-49B0-A753-D152512640C5}" srcOrd="2" destOrd="0" presId="urn:microsoft.com/office/officeart/2005/8/layout/orgChart1"/>
    <dgm:cxn modelId="{28E0C836-84CC-4905-8F0A-FE9948FCBAD8}" type="presParOf" srcId="{C38E12C4-79BE-4F7B-95FE-C65BD7560966}" destId="{AC746AB8-1C7A-45C4-B2CB-C4A939B56EAA}" srcOrd="3" destOrd="0" presId="urn:microsoft.com/office/officeart/2005/8/layout/orgChart1"/>
    <dgm:cxn modelId="{C862B108-A1D6-4038-B610-40527D979B0E}" type="presParOf" srcId="{AC746AB8-1C7A-45C4-B2CB-C4A939B56EAA}" destId="{0EBBBC76-BF7E-4E46-9E02-45C8BDCB7438}" srcOrd="0" destOrd="0" presId="urn:microsoft.com/office/officeart/2005/8/layout/orgChart1"/>
    <dgm:cxn modelId="{983C01A7-077F-4F97-89F1-72153B008C94}" type="presParOf" srcId="{0EBBBC76-BF7E-4E46-9E02-45C8BDCB7438}" destId="{171DE45A-D5A3-42B0-9536-6EEA3740A009}" srcOrd="0" destOrd="0" presId="urn:microsoft.com/office/officeart/2005/8/layout/orgChart1"/>
    <dgm:cxn modelId="{63534BC8-3690-4A7B-AF0A-DC9D1FBD461D}" type="presParOf" srcId="{0EBBBC76-BF7E-4E46-9E02-45C8BDCB7438}" destId="{D6B9D83F-38CB-46CC-8071-CEA3A203CE8D}" srcOrd="1" destOrd="0" presId="urn:microsoft.com/office/officeart/2005/8/layout/orgChart1"/>
    <dgm:cxn modelId="{9A445A7D-094F-4E70-B898-677D98BB10A4}" type="presParOf" srcId="{AC746AB8-1C7A-45C4-B2CB-C4A939B56EAA}" destId="{33554A8C-6070-48BD-9973-8BC8C29856E2}" srcOrd="1" destOrd="0" presId="urn:microsoft.com/office/officeart/2005/8/layout/orgChart1"/>
    <dgm:cxn modelId="{1433328E-DEB9-473C-80F6-B7F50D232F2D}" type="presParOf" srcId="{AC746AB8-1C7A-45C4-B2CB-C4A939B56EAA}" destId="{2A74AF2D-0B8D-485C-A6B9-A1EC38AF7C3C}" srcOrd="2" destOrd="0" presId="urn:microsoft.com/office/officeart/2005/8/layout/orgChart1"/>
    <dgm:cxn modelId="{F524275F-895F-422B-9A87-B116A3AFA45F}" type="presParOf" srcId="{C38E12C4-79BE-4F7B-95FE-C65BD7560966}" destId="{A44A91DC-818D-465E-8909-E6D6036239E9}" srcOrd="4" destOrd="0" presId="urn:microsoft.com/office/officeart/2005/8/layout/orgChart1"/>
    <dgm:cxn modelId="{BCF41610-6A7F-4D71-9F55-562E46A9F59E}" type="presParOf" srcId="{C38E12C4-79BE-4F7B-95FE-C65BD7560966}" destId="{BBDBB154-B34A-4337-BE9B-6940750D2C79}" srcOrd="5" destOrd="0" presId="urn:microsoft.com/office/officeart/2005/8/layout/orgChart1"/>
    <dgm:cxn modelId="{84CC16CA-7DA3-49B0-8F43-D4E99903D778}" type="presParOf" srcId="{BBDBB154-B34A-4337-BE9B-6940750D2C79}" destId="{CEF1141C-27AD-477F-869C-A8BC3391E3F6}" srcOrd="0" destOrd="0" presId="urn:microsoft.com/office/officeart/2005/8/layout/orgChart1"/>
    <dgm:cxn modelId="{52C1B000-AE9F-459F-8B09-F180A78344C1}" type="presParOf" srcId="{CEF1141C-27AD-477F-869C-A8BC3391E3F6}" destId="{04761A3B-D6C2-49A4-ACE6-C1AE0E549580}" srcOrd="0" destOrd="0" presId="urn:microsoft.com/office/officeart/2005/8/layout/orgChart1"/>
    <dgm:cxn modelId="{D9FBC062-D2B2-423D-8E3D-D5F9C8B004AC}" type="presParOf" srcId="{CEF1141C-27AD-477F-869C-A8BC3391E3F6}" destId="{3D260946-F5A2-4BBF-B251-CA95833D841D}" srcOrd="1" destOrd="0" presId="urn:microsoft.com/office/officeart/2005/8/layout/orgChart1"/>
    <dgm:cxn modelId="{AAF990AA-75A7-4F2B-AE38-9BE07E15B075}" type="presParOf" srcId="{BBDBB154-B34A-4337-BE9B-6940750D2C79}" destId="{B248FAFC-7CFE-4694-BC40-DB9CD3784DDB}" srcOrd="1" destOrd="0" presId="urn:microsoft.com/office/officeart/2005/8/layout/orgChart1"/>
    <dgm:cxn modelId="{A57AFC2F-65AE-48A2-A53F-5ABD2DEABDE0}" type="presParOf" srcId="{BBDBB154-B34A-4337-BE9B-6940750D2C79}" destId="{DB74E9CB-B8B8-4F0E-A2E6-47B8F80692D2}" srcOrd="2" destOrd="0" presId="urn:microsoft.com/office/officeart/2005/8/layout/orgChart1"/>
    <dgm:cxn modelId="{D5A4BE1C-9E55-4030-B460-501757DFE578}" type="presParOf" srcId="{C38E12C4-79BE-4F7B-95FE-C65BD7560966}" destId="{335C677D-715D-4FAB-8EB2-187C7666B637}" srcOrd="6" destOrd="0" presId="urn:microsoft.com/office/officeart/2005/8/layout/orgChart1"/>
    <dgm:cxn modelId="{3FA6B606-2BB1-4AE1-89AE-A6152635FE99}" type="presParOf" srcId="{C38E12C4-79BE-4F7B-95FE-C65BD7560966}" destId="{7E383836-7467-4E82-951A-F9B6C9DA7B90}" srcOrd="7" destOrd="0" presId="urn:microsoft.com/office/officeart/2005/8/layout/orgChart1"/>
    <dgm:cxn modelId="{1CEAD4FB-1A08-4AA8-BCBB-D60652014E30}" type="presParOf" srcId="{7E383836-7467-4E82-951A-F9B6C9DA7B90}" destId="{0B06F318-055D-4C4A-96DE-76E56CD5FAA1}" srcOrd="0" destOrd="0" presId="urn:microsoft.com/office/officeart/2005/8/layout/orgChart1"/>
    <dgm:cxn modelId="{D338B3B9-8DF7-4C93-AA45-2958AE222CE9}" type="presParOf" srcId="{0B06F318-055D-4C4A-96DE-76E56CD5FAA1}" destId="{A3AFE00C-A62A-44DE-B1FA-3C807C6C5C7C}" srcOrd="0" destOrd="0" presId="urn:microsoft.com/office/officeart/2005/8/layout/orgChart1"/>
    <dgm:cxn modelId="{40D024A9-396B-48A7-98A6-699D51B8257C}" type="presParOf" srcId="{0B06F318-055D-4C4A-96DE-76E56CD5FAA1}" destId="{A6C1E453-6947-4D98-A0F0-2217B800FC8A}" srcOrd="1" destOrd="0" presId="urn:microsoft.com/office/officeart/2005/8/layout/orgChart1"/>
    <dgm:cxn modelId="{CC9B5D75-CF4B-4B76-8855-F2DAEE0E5774}" type="presParOf" srcId="{7E383836-7467-4E82-951A-F9B6C9DA7B90}" destId="{6BDB8355-1C08-4E71-80EB-51F4C5697FCD}" srcOrd="1" destOrd="0" presId="urn:microsoft.com/office/officeart/2005/8/layout/orgChart1"/>
    <dgm:cxn modelId="{6C74CC8F-918A-4257-8EAC-8F4CDD119D08}" type="presParOf" srcId="{7E383836-7467-4E82-951A-F9B6C9DA7B90}" destId="{256A4F41-CF5A-4EA6-91E2-E0AB8F6E974B}" srcOrd="2" destOrd="0" presId="urn:microsoft.com/office/officeart/2005/8/layout/orgChart1"/>
    <dgm:cxn modelId="{83CEF8CE-25E3-4933-AC60-ED5D95F55F5A}" type="presParOf" srcId="{C38E12C4-79BE-4F7B-95FE-C65BD7560966}" destId="{FD0FE8FC-8254-4C4B-BE2F-1D11323EB042}" srcOrd="8" destOrd="0" presId="urn:microsoft.com/office/officeart/2005/8/layout/orgChart1"/>
    <dgm:cxn modelId="{63E80AEE-C624-4AC6-9ED1-03B6010DFFDA}" type="presParOf" srcId="{C38E12C4-79BE-4F7B-95FE-C65BD7560966}" destId="{CC4C3CD7-0B48-4246-B59C-AC451A217DE8}" srcOrd="9" destOrd="0" presId="urn:microsoft.com/office/officeart/2005/8/layout/orgChart1"/>
    <dgm:cxn modelId="{9F3DB912-C66D-40A2-B281-6E04BA094C2D}" type="presParOf" srcId="{CC4C3CD7-0B48-4246-B59C-AC451A217DE8}" destId="{B98A9F78-D67C-4A24-8351-BE02048249FE}" srcOrd="0" destOrd="0" presId="urn:microsoft.com/office/officeart/2005/8/layout/orgChart1"/>
    <dgm:cxn modelId="{8D3AEBFA-C436-44B3-BD78-7C14978A1192}" type="presParOf" srcId="{B98A9F78-D67C-4A24-8351-BE02048249FE}" destId="{DE2C40A6-F0B9-4A03-B6DB-743ECA0A8743}" srcOrd="0" destOrd="0" presId="urn:microsoft.com/office/officeart/2005/8/layout/orgChart1"/>
    <dgm:cxn modelId="{DC8ADC17-E2F4-44F8-B4B4-12D0413E53DE}" type="presParOf" srcId="{B98A9F78-D67C-4A24-8351-BE02048249FE}" destId="{3A05C455-1B28-4CDC-8C0C-4B104D9708A8}" srcOrd="1" destOrd="0" presId="urn:microsoft.com/office/officeart/2005/8/layout/orgChart1"/>
    <dgm:cxn modelId="{03BD26A8-43C0-49E7-B679-429702ED199F}" type="presParOf" srcId="{CC4C3CD7-0B48-4246-B59C-AC451A217DE8}" destId="{23CDF59D-FFA6-4D7A-BB33-F75A9381F5AC}" srcOrd="1" destOrd="0" presId="urn:microsoft.com/office/officeart/2005/8/layout/orgChart1"/>
    <dgm:cxn modelId="{E788C521-E956-4948-A073-15BCEF26A50B}" type="presParOf" srcId="{CC4C3CD7-0B48-4246-B59C-AC451A217DE8}" destId="{3E83D8A2-D9D2-48BA-B7FF-2AE646501886}" srcOrd="2" destOrd="0" presId="urn:microsoft.com/office/officeart/2005/8/layout/orgChart1"/>
    <dgm:cxn modelId="{12D64ACF-A0C3-4776-A07D-5CCF7DAC6A0B}" type="presParOf" srcId="{4D71283F-64A0-4D6C-A878-BD3B35DA1986}" destId="{E9B669B1-38ED-4A40-BA17-E0D539CCC5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EA59F-4B9E-48E5-91F4-E19F370A79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3893DE1-8BB8-40FE-8448-F5C5539A1ED3}">
      <dgm:prSet phldrT="[Text]"/>
      <dgm:spPr/>
      <dgm:t>
        <a:bodyPr/>
        <a:lstStyle/>
        <a:p>
          <a:r>
            <a:rPr lang="en-AU">
              <a:latin typeface="Proxima Nova Rg" pitchFamily="50" charset="0"/>
            </a:rPr>
            <a:t>Port Augusta</a:t>
          </a:r>
        </a:p>
      </dgm:t>
    </dgm:pt>
    <dgm:pt modelId="{F8FEB718-399C-433F-BAE1-5018A4AB5157}" type="parTrans" cxnId="{9A0E9DC6-03CD-4850-9C04-CE318A1C2CDE}">
      <dgm:prSet/>
      <dgm:spPr/>
      <dgm:t>
        <a:bodyPr/>
        <a:lstStyle/>
        <a:p>
          <a:endParaRPr lang="en-AU"/>
        </a:p>
      </dgm:t>
    </dgm:pt>
    <dgm:pt modelId="{0C34782A-22C6-4DCA-9886-96BEF4D9AFAF}" type="sibTrans" cxnId="{9A0E9DC6-03CD-4850-9C04-CE318A1C2CDE}">
      <dgm:prSet/>
      <dgm:spPr/>
      <dgm:t>
        <a:bodyPr/>
        <a:lstStyle/>
        <a:p>
          <a:endParaRPr lang="en-AU"/>
        </a:p>
      </dgm:t>
    </dgm:pt>
    <dgm:pt modelId="{004DF1F0-4982-42A6-AC7B-A96C562298E1}">
      <dgm:prSet phldrT="[Text]"/>
      <dgm:spPr/>
      <dgm:t>
        <a:bodyPr/>
        <a:lstStyle/>
        <a:p>
          <a:r>
            <a:rPr lang="en-AU">
              <a:latin typeface="Proxima Nova Rg" pitchFamily="50" charset="0"/>
            </a:rPr>
            <a:t>Whyalla</a:t>
          </a:r>
        </a:p>
      </dgm:t>
    </dgm:pt>
    <dgm:pt modelId="{F9EADCA5-E978-4C1B-92F5-6D995B43E606}" type="parTrans" cxnId="{E070424D-ABC0-4F91-9FE2-B7380A078EB1}">
      <dgm:prSet/>
      <dgm:spPr/>
      <dgm:t>
        <a:bodyPr/>
        <a:lstStyle/>
        <a:p>
          <a:endParaRPr lang="en-AU"/>
        </a:p>
      </dgm:t>
    </dgm:pt>
    <dgm:pt modelId="{648C7A37-8FE3-4CFF-9570-1D17ED66685B}" type="sibTrans" cxnId="{E070424D-ABC0-4F91-9FE2-B7380A078EB1}">
      <dgm:prSet/>
      <dgm:spPr/>
      <dgm:t>
        <a:bodyPr/>
        <a:lstStyle/>
        <a:p>
          <a:endParaRPr lang="en-AU"/>
        </a:p>
      </dgm:t>
    </dgm:pt>
    <dgm:pt modelId="{54C1E9DA-CDCC-4040-A8DD-1BB5E02DD8C9}">
      <dgm:prSet phldrT="[Text]"/>
      <dgm:spPr/>
      <dgm:t>
        <a:bodyPr/>
        <a:lstStyle/>
        <a:p>
          <a:r>
            <a:rPr lang="en-AU">
              <a:latin typeface="Proxima Nova Rg" pitchFamily="50" charset="0"/>
            </a:rPr>
            <a:t>Port Lincoln</a:t>
          </a:r>
        </a:p>
      </dgm:t>
    </dgm:pt>
    <dgm:pt modelId="{747CE00D-E721-495E-9CD5-D52C1622C697}" type="parTrans" cxnId="{7630A136-B6C3-4230-BCC4-33BE0A8EECCB}">
      <dgm:prSet/>
      <dgm:spPr/>
      <dgm:t>
        <a:bodyPr/>
        <a:lstStyle/>
        <a:p>
          <a:endParaRPr lang="en-AU"/>
        </a:p>
      </dgm:t>
    </dgm:pt>
    <dgm:pt modelId="{782A4D5B-9FF1-4375-9FD0-92A798699FA2}" type="sibTrans" cxnId="{7630A136-B6C3-4230-BCC4-33BE0A8EECCB}">
      <dgm:prSet/>
      <dgm:spPr/>
      <dgm:t>
        <a:bodyPr/>
        <a:lstStyle/>
        <a:p>
          <a:endParaRPr lang="en-AU"/>
        </a:p>
      </dgm:t>
    </dgm:pt>
    <dgm:pt modelId="{3122D894-4508-4370-B75F-4FADFEE9038C}">
      <dgm:prSet phldrT="[Text]"/>
      <dgm:spPr/>
      <dgm:t>
        <a:bodyPr/>
        <a:lstStyle/>
        <a:p>
          <a:r>
            <a:rPr lang="en-AU">
              <a:latin typeface="Proxima Nova Rg" pitchFamily="50" charset="0"/>
            </a:rPr>
            <a:t>Port Pirie</a:t>
          </a:r>
        </a:p>
      </dgm:t>
    </dgm:pt>
    <dgm:pt modelId="{1E538F6B-58A7-407B-A697-A53FDC96B91E}" type="parTrans" cxnId="{F4719710-AA93-4436-B56E-271442D6A48E}">
      <dgm:prSet/>
      <dgm:spPr/>
      <dgm:t>
        <a:bodyPr/>
        <a:lstStyle/>
        <a:p>
          <a:endParaRPr lang="en-AU"/>
        </a:p>
      </dgm:t>
    </dgm:pt>
    <dgm:pt modelId="{D88B54C6-DBEA-4D3F-92BB-2FE73D650BA1}" type="sibTrans" cxnId="{F4719710-AA93-4436-B56E-271442D6A48E}">
      <dgm:prSet/>
      <dgm:spPr/>
      <dgm:t>
        <a:bodyPr/>
        <a:lstStyle/>
        <a:p>
          <a:endParaRPr lang="en-AU"/>
        </a:p>
      </dgm:t>
    </dgm:pt>
    <dgm:pt modelId="{7C9AC996-0097-48FE-9BFE-F207C0C97A0C}">
      <dgm:prSet phldrT="[Text]"/>
      <dgm:spPr/>
      <dgm:t>
        <a:bodyPr/>
        <a:lstStyle/>
        <a:p>
          <a:r>
            <a:rPr lang="en-AU">
              <a:latin typeface="Proxima Nova Rg" pitchFamily="50" charset="0"/>
            </a:rPr>
            <a:t>Berri</a:t>
          </a:r>
        </a:p>
      </dgm:t>
    </dgm:pt>
    <dgm:pt modelId="{FEB12AF6-E0C9-47E1-8E41-37139B86F9CD}" type="parTrans" cxnId="{75F6B6D4-F3C0-4157-BB3D-47D1E5D22799}">
      <dgm:prSet/>
      <dgm:spPr/>
      <dgm:t>
        <a:bodyPr/>
        <a:lstStyle/>
        <a:p>
          <a:endParaRPr lang="en-AU"/>
        </a:p>
      </dgm:t>
    </dgm:pt>
    <dgm:pt modelId="{73F73718-0BA5-4C2B-83E0-AD3D4E418EF0}" type="sibTrans" cxnId="{75F6B6D4-F3C0-4157-BB3D-47D1E5D22799}">
      <dgm:prSet/>
      <dgm:spPr/>
      <dgm:t>
        <a:bodyPr/>
        <a:lstStyle/>
        <a:p>
          <a:endParaRPr lang="en-AU"/>
        </a:p>
      </dgm:t>
    </dgm:pt>
    <dgm:pt modelId="{EAED4073-56AE-40B0-912D-A0938F9F8456}">
      <dgm:prSet/>
      <dgm:spPr/>
      <dgm:t>
        <a:bodyPr/>
        <a:lstStyle/>
        <a:p>
          <a:r>
            <a:rPr lang="en-AU">
              <a:latin typeface="Proxima Nova Rg" pitchFamily="50" charset="0"/>
            </a:rPr>
            <a:t>Murray Bridge</a:t>
          </a:r>
        </a:p>
      </dgm:t>
    </dgm:pt>
    <dgm:pt modelId="{F770B0D5-10BD-4862-9A31-07B7B7051457}" type="parTrans" cxnId="{EE7EDD60-B00E-4F01-BCAF-5CCBCF417639}">
      <dgm:prSet/>
      <dgm:spPr/>
      <dgm:t>
        <a:bodyPr/>
        <a:lstStyle/>
        <a:p>
          <a:endParaRPr lang="en-AU"/>
        </a:p>
      </dgm:t>
    </dgm:pt>
    <dgm:pt modelId="{1409D3ED-F928-48EF-9525-1CA48539BD55}" type="sibTrans" cxnId="{EE7EDD60-B00E-4F01-BCAF-5CCBCF417639}">
      <dgm:prSet/>
      <dgm:spPr/>
      <dgm:t>
        <a:bodyPr/>
        <a:lstStyle/>
        <a:p>
          <a:endParaRPr lang="en-AU"/>
        </a:p>
      </dgm:t>
    </dgm:pt>
    <dgm:pt modelId="{8C1583B4-D345-4255-9730-98A0BFDC28AA}">
      <dgm:prSet/>
      <dgm:spPr/>
      <dgm:t>
        <a:bodyPr/>
        <a:lstStyle/>
        <a:p>
          <a:r>
            <a:rPr lang="en-AU">
              <a:latin typeface="Proxima Nova Rg" pitchFamily="50" charset="0"/>
            </a:rPr>
            <a:t>Mount Gambier</a:t>
          </a:r>
        </a:p>
      </dgm:t>
    </dgm:pt>
    <dgm:pt modelId="{58ECEDA0-66B4-49BC-BE06-A7080ED719AC}" type="parTrans" cxnId="{CAECB20A-035F-4B4E-B127-1991B0123130}">
      <dgm:prSet/>
      <dgm:spPr/>
      <dgm:t>
        <a:bodyPr/>
        <a:lstStyle/>
        <a:p>
          <a:endParaRPr lang="en-AU"/>
        </a:p>
      </dgm:t>
    </dgm:pt>
    <dgm:pt modelId="{26AD0B52-9595-4B40-9525-E07BD79E9E08}" type="sibTrans" cxnId="{CAECB20A-035F-4B4E-B127-1991B0123130}">
      <dgm:prSet/>
      <dgm:spPr/>
      <dgm:t>
        <a:bodyPr/>
        <a:lstStyle/>
        <a:p>
          <a:endParaRPr lang="en-AU"/>
        </a:p>
      </dgm:t>
    </dgm:pt>
    <dgm:pt modelId="{8949B225-085D-4D81-895C-E9F81262C4E4}">
      <dgm:prSet/>
      <dgm:spPr/>
      <dgm:t>
        <a:bodyPr/>
        <a:lstStyle/>
        <a:p>
          <a:r>
            <a:rPr lang="en-AU">
              <a:latin typeface="Proxima Nova Rg" pitchFamily="50" charset="0"/>
            </a:rPr>
            <a:t>Elizabeth</a:t>
          </a:r>
          <a:br>
            <a:rPr lang="en-AU">
              <a:latin typeface="Proxima Nova Rg" pitchFamily="50" charset="0"/>
            </a:rPr>
          </a:br>
          <a:r>
            <a:rPr lang="en-AU">
              <a:latin typeface="Proxima Nova Rg" pitchFamily="50" charset="0"/>
            </a:rPr>
            <a:t>Outreach</a:t>
          </a:r>
        </a:p>
      </dgm:t>
    </dgm:pt>
    <dgm:pt modelId="{703950D6-8002-4303-860D-C6920C654A58}" type="parTrans" cxnId="{88F88FF5-572E-41A0-9759-29C4A40BFDF6}">
      <dgm:prSet/>
      <dgm:spPr/>
      <dgm:t>
        <a:bodyPr/>
        <a:lstStyle/>
        <a:p>
          <a:endParaRPr lang="en-AU"/>
        </a:p>
      </dgm:t>
    </dgm:pt>
    <dgm:pt modelId="{AB1BB282-6FD8-4FD8-81EB-771E85AE4585}" type="sibTrans" cxnId="{88F88FF5-572E-41A0-9759-29C4A40BFDF6}">
      <dgm:prSet/>
      <dgm:spPr/>
      <dgm:t>
        <a:bodyPr/>
        <a:lstStyle/>
        <a:p>
          <a:endParaRPr lang="en-AU"/>
        </a:p>
      </dgm:t>
    </dgm:pt>
    <dgm:pt modelId="{790C02E8-4848-44E3-B548-CD4BD429A0FA}">
      <dgm:prSet/>
      <dgm:spPr/>
      <dgm:t>
        <a:bodyPr/>
        <a:lstStyle/>
        <a:p>
          <a:r>
            <a:rPr lang="en-AU" dirty="0">
              <a:latin typeface="Proxima Nova Rg" pitchFamily="50" charset="0"/>
            </a:rPr>
            <a:t>Christies Beach Outreach</a:t>
          </a:r>
        </a:p>
      </dgm:t>
    </dgm:pt>
    <dgm:pt modelId="{8CA62C70-0A38-4DF2-B5D0-282DF3632FFB}" type="parTrans" cxnId="{836BE514-01BF-4E38-857D-115CF16215E5}">
      <dgm:prSet/>
      <dgm:spPr/>
      <dgm:t>
        <a:bodyPr/>
        <a:lstStyle/>
        <a:p>
          <a:endParaRPr lang="en-AU"/>
        </a:p>
      </dgm:t>
    </dgm:pt>
    <dgm:pt modelId="{4AEE0E11-07A9-46D4-956B-D956EBED73A2}" type="sibTrans" cxnId="{836BE514-01BF-4E38-857D-115CF16215E5}">
      <dgm:prSet/>
      <dgm:spPr/>
      <dgm:t>
        <a:bodyPr/>
        <a:lstStyle/>
        <a:p>
          <a:endParaRPr lang="en-AU"/>
        </a:p>
      </dgm:t>
    </dgm:pt>
    <dgm:pt modelId="{6A4C5450-78F8-4F25-8A7C-9D9F5DC9E08B}" type="pres">
      <dgm:prSet presAssocID="{23AEA59F-4B9E-48E5-91F4-E19F370A79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B28D483-51DC-406E-80DD-F971BC47820E}" type="pres">
      <dgm:prSet presAssocID="{790C02E8-4848-44E3-B548-CD4BD429A0F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79839D8-57CA-49E3-A85C-8E9A9D7722C2}" type="pres">
      <dgm:prSet presAssocID="{4AEE0E11-07A9-46D4-956B-D956EBED73A2}" presName="sibTrans" presStyleCnt="0"/>
      <dgm:spPr/>
    </dgm:pt>
    <dgm:pt modelId="{AC72EF14-5B71-421D-B72E-5E5EE7719026}" type="pres">
      <dgm:prSet presAssocID="{A3893DE1-8BB8-40FE-8448-F5C5539A1ED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A29C07-5E2B-4742-ADE5-6DF10BE4CF4E}" type="pres">
      <dgm:prSet presAssocID="{0C34782A-22C6-4DCA-9886-96BEF4D9AFAF}" presName="sibTrans" presStyleCnt="0"/>
      <dgm:spPr/>
    </dgm:pt>
    <dgm:pt modelId="{C1C953E5-ED6B-4C59-915D-06257B8E9876}" type="pres">
      <dgm:prSet presAssocID="{004DF1F0-4982-42A6-AC7B-A96C562298E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12FF12-EE7C-4D79-B43F-E0700C2774DD}" type="pres">
      <dgm:prSet presAssocID="{648C7A37-8FE3-4CFF-9570-1D17ED66685B}" presName="sibTrans" presStyleCnt="0"/>
      <dgm:spPr/>
    </dgm:pt>
    <dgm:pt modelId="{F79110D8-C18C-45E1-B153-DE4D6D0076DB}" type="pres">
      <dgm:prSet presAssocID="{54C1E9DA-CDCC-4040-A8DD-1BB5E02DD8C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72654C-CAB7-4CFF-B03A-051FA4FFE9D5}" type="pres">
      <dgm:prSet presAssocID="{782A4D5B-9FF1-4375-9FD0-92A798699FA2}" presName="sibTrans" presStyleCnt="0"/>
      <dgm:spPr/>
    </dgm:pt>
    <dgm:pt modelId="{BA8E7563-E6F2-40C2-ACBD-1C3291694B85}" type="pres">
      <dgm:prSet presAssocID="{3122D894-4508-4370-B75F-4FADFEE9038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247ACD7-F337-4BDF-BD1F-7B6803D38E63}" type="pres">
      <dgm:prSet presAssocID="{D88B54C6-DBEA-4D3F-92BB-2FE73D650BA1}" presName="sibTrans" presStyleCnt="0"/>
      <dgm:spPr/>
    </dgm:pt>
    <dgm:pt modelId="{B791CF5F-22F4-4190-AA5F-7F65409CE1DD}" type="pres">
      <dgm:prSet presAssocID="{7C9AC996-0097-48FE-9BFE-F207C0C97A0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D7AC03-187B-444A-B2E4-A1CB14EFCFC0}" type="pres">
      <dgm:prSet presAssocID="{73F73718-0BA5-4C2B-83E0-AD3D4E418EF0}" presName="sibTrans" presStyleCnt="0"/>
      <dgm:spPr/>
    </dgm:pt>
    <dgm:pt modelId="{794FC366-40AE-443E-8F2A-443B1CC78A19}" type="pres">
      <dgm:prSet presAssocID="{EAED4073-56AE-40B0-912D-A0938F9F845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6EEC54-CB98-492A-A129-20C4A4E2DD3F}" type="pres">
      <dgm:prSet presAssocID="{1409D3ED-F928-48EF-9525-1CA48539BD55}" presName="sibTrans" presStyleCnt="0"/>
      <dgm:spPr/>
    </dgm:pt>
    <dgm:pt modelId="{F662F106-7F6D-42CD-A0C7-3F92AD3967CC}" type="pres">
      <dgm:prSet presAssocID="{8C1583B4-D345-4255-9730-98A0BFDC28A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107FA2D-DBBB-4DD6-8D34-5B5ACF4F7FEA}" type="pres">
      <dgm:prSet presAssocID="{26AD0B52-9595-4B40-9525-E07BD79E9E08}" presName="sibTrans" presStyleCnt="0"/>
      <dgm:spPr/>
    </dgm:pt>
    <dgm:pt modelId="{3B2E0CF2-E33B-43E0-A6EA-C9030B3BDB31}" type="pres">
      <dgm:prSet presAssocID="{8949B225-085D-4D81-895C-E9F81262C4E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A0EDE4-12ED-4F16-A466-00F9E0202E7C}" type="presOf" srcId="{A3893DE1-8BB8-40FE-8448-F5C5539A1ED3}" destId="{AC72EF14-5B71-421D-B72E-5E5EE7719026}" srcOrd="0" destOrd="0" presId="urn:microsoft.com/office/officeart/2005/8/layout/default"/>
    <dgm:cxn modelId="{3490AA66-18F7-48D3-AECB-F435DC2BA918}" type="presOf" srcId="{8C1583B4-D345-4255-9730-98A0BFDC28AA}" destId="{F662F106-7F6D-42CD-A0C7-3F92AD3967CC}" srcOrd="0" destOrd="0" presId="urn:microsoft.com/office/officeart/2005/8/layout/default"/>
    <dgm:cxn modelId="{9F68ED5D-D2B3-41C9-9ADA-8C296B9D75E4}" type="presOf" srcId="{54C1E9DA-CDCC-4040-A8DD-1BB5E02DD8C9}" destId="{F79110D8-C18C-45E1-B153-DE4D6D0076DB}" srcOrd="0" destOrd="0" presId="urn:microsoft.com/office/officeart/2005/8/layout/default"/>
    <dgm:cxn modelId="{7630A136-B6C3-4230-BCC4-33BE0A8EECCB}" srcId="{23AEA59F-4B9E-48E5-91F4-E19F370A79CD}" destId="{54C1E9DA-CDCC-4040-A8DD-1BB5E02DD8C9}" srcOrd="3" destOrd="0" parTransId="{747CE00D-E721-495E-9CD5-D52C1622C697}" sibTransId="{782A4D5B-9FF1-4375-9FD0-92A798699FA2}"/>
    <dgm:cxn modelId="{CAECB20A-035F-4B4E-B127-1991B0123130}" srcId="{23AEA59F-4B9E-48E5-91F4-E19F370A79CD}" destId="{8C1583B4-D345-4255-9730-98A0BFDC28AA}" srcOrd="7" destOrd="0" parTransId="{58ECEDA0-66B4-49BC-BE06-A7080ED719AC}" sibTransId="{26AD0B52-9595-4B40-9525-E07BD79E9E08}"/>
    <dgm:cxn modelId="{836BE514-01BF-4E38-857D-115CF16215E5}" srcId="{23AEA59F-4B9E-48E5-91F4-E19F370A79CD}" destId="{790C02E8-4848-44E3-B548-CD4BD429A0FA}" srcOrd="0" destOrd="0" parTransId="{8CA62C70-0A38-4DF2-B5D0-282DF3632FFB}" sibTransId="{4AEE0E11-07A9-46D4-956B-D956EBED73A2}"/>
    <dgm:cxn modelId="{EE7EDD60-B00E-4F01-BCAF-5CCBCF417639}" srcId="{23AEA59F-4B9E-48E5-91F4-E19F370A79CD}" destId="{EAED4073-56AE-40B0-912D-A0938F9F8456}" srcOrd="6" destOrd="0" parTransId="{F770B0D5-10BD-4862-9A31-07B7B7051457}" sibTransId="{1409D3ED-F928-48EF-9525-1CA48539BD55}"/>
    <dgm:cxn modelId="{37717C28-6E7C-4A24-B307-5AF818BC3CC3}" type="presOf" srcId="{3122D894-4508-4370-B75F-4FADFEE9038C}" destId="{BA8E7563-E6F2-40C2-ACBD-1C3291694B85}" srcOrd="0" destOrd="0" presId="urn:microsoft.com/office/officeart/2005/8/layout/default"/>
    <dgm:cxn modelId="{F4719710-AA93-4436-B56E-271442D6A48E}" srcId="{23AEA59F-4B9E-48E5-91F4-E19F370A79CD}" destId="{3122D894-4508-4370-B75F-4FADFEE9038C}" srcOrd="4" destOrd="0" parTransId="{1E538F6B-58A7-407B-A697-A53FDC96B91E}" sibTransId="{D88B54C6-DBEA-4D3F-92BB-2FE73D650BA1}"/>
    <dgm:cxn modelId="{8ADCEB9B-A544-408B-BA7B-D46EB7D6621E}" type="presOf" srcId="{004DF1F0-4982-42A6-AC7B-A96C562298E1}" destId="{C1C953E5-ED6B-4C59-915D-06257B8E9876}" srcOrd="0" destOrd="0" presId="urn:microsoft.com/office/officeart/2005/8/layout/default"/>
    <dgm:cxn modelId="{E070424D-ABC0-4F91-9FE2-B7380A078EB1}" srcId="{23AEA59F-4B9E-48E5-91F4-E19F370A79CD}" destId="{004DF1F0-4982-42A6-AC7B-A96C562298E1}" srcOrd="2" destOrd="0" parTransId="{F9EADCA5-E978-4C1B-92F5-6D995B43E606}" sibTransId="{648C7A37-8FE3-4CFF-9570-1D17ED66685B}"/>
    <dgm:cxn modelId="{75F6B6D4-F3C0-4157-BB3D-47D1E5D22799}" srcId="{23AEA59F-4B9E-48E5-91F4-E19F370A79CD}" destId="{7C9AC996-0097-48FE-9BFE-F207C0C97A0C}" srcOrd="5" destOrd="0" parTransId="{FEB12AF6-E0C9-47E1-8E41-37139B86F9CD}" sibTransId="{73F73718-0BA5-4C2B-83E0-AD3D4E418EF0}"/>
    <dgm:cxn modelId="{5B4FC9C5-3A25-47D0-922F-5A0349B2A594}" type="presOf" srcId="{790C02E8-4848-44E3-B548-CD4BD429A0FA}" destId="{6B28D483-51DC-406E-80DD-F971BC47820E}" srcOrd="0" destOrd="0" presId="urn:microsoft.com/office/officeart/2005/8/layout/default"/>
    <dgm:cxn modelId="{75D50857-5354-45D0-9FBF-40EDC8A299CD}" type="presOf" srcId="{23AEA59F-4B9E-48E5-91F4-E19F370A79CD}" destId="{6A4C5450-78F8-4F25-8A7C-9D9F5DC9E08B}" srcOrd="0" destOrd="0" presId="urn:microsoft.com/office/officeart/2005/8/layout/default"/>
    <dgm:cxn modelId="{50576387-1825-4E6C-A8B7-78AE910CF5A3}" type="presOf" srcId="{8949B225-085D-4D81-895C-E9F81262C4E4}" destId="{3B2E0CF2-E33B-43E0-A6EA-C9030B3BDB31}" srcOrd="0" destOrd="0" presId="urn:microsoft.com/office/officeart/2005/8/layout/default"/>
    <dgm:cxn modelId="{98D6E019-D71B-4591-BFD2-0E0F0833C0F5}" type="presOf" srcId="{7C9AC996-0097-48FE-9BFE-F207C0C97A0C}" destId="{B791CF5F-22F4-4190-AA5F-7F65409CE1DD}" srcOrd="0" destOrd="0" presId="urn:microsoft.com/office/officeart/2005/8/layout/default"/>
    <dgm:cxn modelId="{88F88FF5-572E-41A0-9759-29C4A40BFDF6}" srcId="{23AEA59F-4B9E-48E5-91F4-E19F370A79CD}" destId="{8949B225-085D-4D81-895C-E9F81262C4E4}" srcOrd="8" destOrd="0" parTransId="{703950D6-8002-4303-860D-C6920C654A58}" sibTransId="{AB1BB282-6FD8-4FD8-81EB-771E85AE4585}"/>
    <dgm:cxn modelId="{6589C125-03D3-4468-B064-EBB3122CE2DC}" type="presOf" srcId="{EAED4073-56AE-40B0-912D-A0938F9F8456}" destId="{794FC366-40AE-443E-8F2A-443B1CC78A19}" srcOrd="0" destOrd="0" presId="urn:microsoft.com/office/officeart/2005/8/layout/default"/>
    <dgm:cxn modelId="{9A0E9DC6-03CD-4850-9C04-CE318A1C2CDE}" srcId="{23AEA59F-4B9E-48E5-91F4-E19F370A79CD}" destId="{A3893DE1-8BB8-40FE-8448-F5C5539A1ED3}" srcOrd="1" destOrd="0" parTransId="{F8FEB718-399C-433F-BAE1-5018A4AB5157}" sibTransId="{0C34782A-22C6-4DCA-9886-96BEF4D9AFAF}"/>
    <dgm:cxn modelId="{5A027ACE-574E-4483-99DD-A03903DE2274}" type="presParOf" srcId="{6A4C5450-78F8-4F25-8A7C-9D9F5DC9E08B}" destId="{6B28D483-51DC-406E-80DD-F971BC47820E}" srcOrd="0" destOrd="0" presId="urn:microsoft.com/office/officeart/2005/8/layout/default"/>
    <dgm:cxn modelId="{2C340B8B-C327-41C5-9EA3-9E9704643FA6}" type="presParOf" srcId="{6A4C5450-78F8-4F25-8A7C-9D9F5DC9E08B}" destId="{379839D8-57CA-49E3-A85C-8E9A9D7722C2}" srcOrd="1" destOrd="0" presId="urn:microsoft.com/office/officeart/2005/8/layout/default"/>
    <dgm:cxn modelId="{F7D78AD6-1ADB-49E1-B009-997C70D7CEC3}" type="presParOf" srcId="{6A4C5450-78F8-4F25-8A7C-9D9F5DC9E08B}" destId="{AC72EF14-5B71-421D-B72E-5E5EE7719026}" srcOrd="2" destOrd="0" presId="urn:microsoft.com/office/officeart/2005/8/layout/default"/>
    <dgm:cxn modelId="{C0EA6899-0206-47AB-88C4-A0D9CAB09722}" type="presParOf" srcId="{6A4C5450-78F8-4F25-8A7C-9D9F5DC9E08B}" destId="{BCA29C07-5E2B-4742-ADE5-6DF10BE4CF4E}" srcOrd="3" destOrd="0" presId="urn:microsoft.com/office/officeart/2005/8/layout/default"/>
    <dgm:cxn modelId="{B71020D1-4161-4EB3-98B1-29FDB78107F5}" type="presParOf" srcId="{6A4C5450-78F8-4F25-8A7C-9D9F5DC9E08B}" destId="{C1C953E5-ED6B-4C59-915D-06257B8E9876}" srcOrd="4" destOrd="0" presId="urn:microsoft.com/office/officeart/2005/8/layout/default"/>
    <dgm:cxn modelId="{7C887333-2867-499B-AB26-392FD79D555E}" type="presParOf" srcId="{6A4C5450-78F8-4F25-8A7C-9D9F5DC9E08B}" destId="{A612FF12-EE7C-4D79-B43F-E0700C2774DD}" srcOrd="5" destOrd="0" presId="urn:microsoft.com/office/officeart/2005/8/layout/default"/>
    <dgm:cxn modelId="{B11DA8D7-8B6B-4149-ABEE-9C0CE0DDA34C}" type="presParOf" srcId="{6A4C5450-78F8-4F25-8A7C-9D9F5DC9E08B}" destId="{F79110D8-C18C-45E1-B153-DE4D6D0076DB}" srcOrd="6" destOrd="0" presId="urn:microsoft.com/office/officeart/2005/8/layout/default"/>
    <dgm:cxn modelId="{2468C85C-AF50-449C-B870-8C9A48998923}" type="presParOf" srcId="{6A4C5450-78F8-4F25-8A7C-9D9F5DC9E08B}" destId="{C072654C-CAB7-4CFF-B03A-051FA4FFE9D5}" srcOrd="7" destOrd="0" presId="urn:microsoft.com/office/officeart/2005/8/layout/default"/>
    <dgm:cxn modelId="{3051F5C0-A448-4194-98C5-2FB4C8D9A80D}" type="presParOf" srcId="{6A4C5450-78F8-4F25-8A7C-9D9F5DC9E08B}" destId="{BA8E7563-E6F2-40C2-ACBD-1C3291694B85}" srcOrd="8" destOrd="0" presId="urn:microsoft.com/office/officeart/2005/8/layout/default"/>
    <dgm:cxn modelId="{A376CF01-D89E-4949-A8F6-A474F3DA45DC}" type="presParOf" srcId="{6A4C5450-78F8-4F25-8A7C-9D9F5DC9E08B}" destId="{0247ACD7-F337-4BDF-BD1F-7B6803D38E63}" srcOrd="9" destOrd="0" presId="urn:microsoft.com/office/officeart/2005/8/layout/default"/>
    <dgm:cxn modelId="{7E270A1A-647E-4DA8-B15B-1CE1268E4CF6}" type="presParOf" srcId="{6A4C5450-78F8-4F25-8A7C-9D9F5DC9E08B}" destId="{B791CF5F-22F4-4190-AA5F-7F65409CE1DD}" srcOrd="10" destOrd="0" presId="urn:microsoft.com/office/officeart/2005/8/layout/default"/>
    <dgm:cxn modelId="{12CA4F50-127A-4BE7-B3A6-28310255AD10}" type="presParOf" srcId="{6A4C5450-78F8-4F25-8A7C-9D9F5DC9E08B}" destId="{F7D7AC03-187B-444A-B2E4-A1CB14EFCFC0}" srcOrd="11" destOrd="0" presId="urn:microsoft.com/office/officeart/2005/8/layout/default"/>
    <dgm:cxn modelId="{D20E6DB2-7512-451E-B973-B6BB76213B9E}" type="presParOf" srcId="{6A4C5450-78F8-4F25-8A7C-9D9F5DC9E08B}" destId="{794FC366-40AE-443E-8F2A-443B1CC78A19}" srcOrd="12" destOrd="0" presId="urn:microsoft.com/office/officeart/2005/8/layout/default"/>
    <dgm:cxn modelId="{3A4CDBFD-4BA7-4134-AE82-C4C9424C1657}" type="presParOf" srcId="{6A4C5450-78F8-4F25-8A7C-9D9F5DC9E08B}" destId="{9E6EEC54-CB98-492A-A129-20C4A4E2DD3F}" srcOrd="13" destOrd="0" presId="urn:microsoft.com/office/officeart/2005/8/layout/default"/>
    <dgm:cxn modelId="{8B941708-C1AD-4C6E-A142-FD2DB769C66B}" type="presParOf" srcId="{6A4C5450-78F8-4F25-8A7C-9D9F5DC9E08B}" destId="{F662F106-7F6D-42CD-A0C7-3F92AD3967CC}" srcOrd="14" destOrd="0" presId="urn:microsoft.com/office/officeart/2005/8/layout/default"/>
    <dgm:cxn modelId="{C301B97B-523D-4A1E-9670-9D091A589DF8}" type="presParOf" srcId="{6A4C5450-78F8-4F25-8A7C-9D9F5DC9E08B}" destId="{C107FA2D-DBBB-4DD6-8D34-5B5ACF4F7FEA}" srcOrd="15" destOrd="0" presId="urn:microsoft.com/office/officeart/2005/8/layout/default"/>
    <dgm:cxn modelId="{88D3FB09-92D8-49AA-A319-69C643595369}" type="presParOf" srcId="{6A4C5450-78F8-4F25-8A7C-9D9F5DC9E08B}" destId="{3B2E0CF2-E33B-43E0-A6EA-C9030B3BDB3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4EF48-E451-4A2B-8554-36246CB5FDF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FA29184-EA48-434B-AEC4-6FCE3887CFCA}">
      <dgm:prSet phldrT="[Text]"/>
      <dgm:spPr/>
      <dgm:t>
        <a:bodyPr/>
        <a:lstStyle/>
        <a:p>
          <a:r>
            <a:rPr lang="en-AU" dirty="0">
              <a:latin typeface="Proxima Nova Rg" pitchFamily="50" charset="0"/>
            </a:rPr>
            <a:t>WDVCAS</a:t>
          </a:r>
        </a:p>
      </dgm:t>
    </dgm:pt>
    <dgm:pt modelId="{90EEE867-EDD5-46B3-A1B1-D0F0CFE9860B}" type="parTrans" cxnId="{C50645E0-C505-4812-9F4E-7B798DA2E950}">
      <dgm:prSet/>
      <dgm:spPr/>
      <dgm:t>
        <a:bodyPr/>
        <a:lstStyle/>
        <a:p>
          <a:endParaRPr lang="en-AU"/>
        </a:p>
      </dgm:t>
    </dgm:pt>
    <dgm:pt modelId="{A2303A3D-7B26-42B9-9D88-2A3D171A5E50}" type="sibTrans" cxnId="{C50645E0-C505-4812-9F4E-7B798DA2E950}">
      <dgm:prSet/>
      <dgm:spPr/>
      <dgm:t>
        <a:bodyPr/>
        <a:lstStyle/>
        <a:p>
          <a:endParaRPr lang="en-AU"/>
        </a:p>
      </dgm:t>
    </dgm:pt>
    <dgm:pt modelId="{AF75C826-EB44-44CF-A857-E73470CB5634}">
      <dgm:prSet phldrT="[Text]"/>
      <dgm:spPr/>
      <dgm:t>
        <a:bodyPr/>
        <a:lstStyle/>
        <a:p>
          <a:r>
            <a:rPr lang="en-AU" dirty="0">
              <a:latin typeface="Proxima Nova Rg" pitchFamily="50" charset="0"/>
            </a:rPr>
            <a:t>Domestic Violence Services</a:t>
          </a:r>
        </a:p>
      </dgm:t>
    </dgm:pt>
    <dgm:pt modelId="{D647FF19-FF5B-4CFE-AF54-1C26677043D8}" type="parTrans" cxnId="{441507D4-1993-459F-8A6F-2A7BC2A35355}">
      <dgm:prSet/>
      <dgm:spPr/>
      <dgm:t>
        <a:bodyPr/>
        <a:lstStyle/>
        <a:p>
          <a:endParaRPr lang="en-AU"/>
        </a:p>
      </dgm:t>
    </dgm:pt>
    <dgm:pt modelId="{0E5A2849-EBDC-4C35-ADD4-1564F6D56321}" type="sibTrans" cxnId="{441507D4-1993-459F-8A6F-2A7BC2A35355}">
      <dgm:prSet/>
      <dgm:spPr/>
      <dgm:t>
        <a:bodyPr/>
        <a:lstStyle/>
        <a:p>
          <a:endParaRPr lang="en-AU"/>
        </a:p>
      </dgm:t>
    </dgm:pt>
    <dgm:pt modelId="{713AB806-F0CD-4D2A-A3DE-36C25ED75176}">
      <dgm:prSet phldrT="[Text]"/>
      <dgm:spPr/>
      <dgm:t>
        <a:bodyPr/>
        <a:lstStyle/>
        <a:p>
          <a:r>
            <a:rPr lang="en-AU">
              <a:latin typeface="Proxima Nova Rg" pitchFamily="50" charset="0"/>
            </a:rPr>
            <a:t>SAPOL</a:t>
          </a:r>
        </a:p>
      </dgm:t>
    </dgm:pt>
    <dgm:pt modelId="{D2560054-6364-4FD3-9630-AF144F49EBF4}" type="parTrans" cxnId="{E3B23500-485A-4ED2-B9C5-5B2266ED1556}">
      <dgm:prSet/>
      <dgm:spPr/>
      <dgm:t>
        <a:bodyPr/>
        <a:lstStyle/>
        <a:p>
          <a:endParaRPr lang="en-AU"/>
        </a:p>
      </dgm:t>
    </dgm:pt>
    <dgm:pt modelId="{2F6E1447-CACC-4635-8BC3-159314A099D8}" type="sibTrans" cxnId="{E3B23500-485A-4ED2-B9C5-5B2266ED1556}">
      <dgm:prSet/>
      <dgm:spPr/>
      <dgm:t>
        <a:bodyPr/>
        <a:lstStyle/>
        <a:p>
          <a:endParaRPr lang="en-AU"/>
        </a:p>
      </dgm:t>
    </dgm:pt>
    <dgm:pt modelId="{7E23928F-BF95-4EC2-91A7-47EA095B8F2B}">
      <dgm:prSet phldrT="[Text]"/>
      <dgm:spPr/>
      <dgm:t>
        <a:bodyPr/>
        <a:lstStyle/>
        <a:p>
          <a:r>
            <a:rPr lang="en-AU">
              <a:latin typeface="Proxima Nova Rg" pitchFamily="50" charset="0"/>
            </a:rPr>
            <a:t>Legal Services Commission</a:t>
          </a:r>
        </a:p>
      </dgm:t>
    </dgm:pt>
    <dgm:pt modelId="{C6E20010-C1F0-4C66-8D1D-8F728856F576}" type="parTrans" cxnId="{D21A562C-7E61-4DC3-8EBF-82C6F385C30F}">
      <dgm:prSet/>
      <dgm:spPr/>
      <dgm:t>
        <a:bodyPr/>
        <a:lstStyle/>
        <a:p>
          <a:endParaRPr lang="en-AU"/>
        </a:p>
      </dgm:t>
    </dgm:pt>
    <dgm:pt modelId="{FC2B219F-5D88-4319-AA08-DFE605953E53}" type="sibTrans" cxnId="{D21A562C-7E61-4DC3-8EBF-82C6F385C30F}">
      <dgm:prSet/>
      <dgm:spPr/>
      <dgm:t>
        <a:bodyPr/>
        <a:lstStyle/>
        <a:p>
          <a:endParaRPr lang="en-AU"/>
        </a:p>
      </dgm:t>
    </dgm:pt>
    <dgm:pt modelId="{B6AE2793-7E0B-49AE-B57C-7C29727A3D7A}">
      <dgm:prSet phldrT="[Text]"/>
      <dgm:spPr/>
      <dgm:t>
        <a:bodyPr/>
        <a:lstStyle/>
        <a:p>
          <a:r>
            <a:rPr lang="en-AU" dirty="0">
              <a:latin typeface="Proxima Nova Rg" pitchFamily="50" charset="0"/>
            </a:rPr>
            <a:t>Medical Centres</a:t>
          </a:r>
        </a:p>
      </dgm:t>
    </dgm:pt>
    <dgm:pt modelId="{543DC2D1-04A2-49D4-B09A-9D86EF2C018F}" type="parTrans" cxnId="{3706E054-5824-4280-ADBA-C1E4833F9F32}">
      <dgm:prSet/>
      <dgm:spPr/>
      <dgm:t>
        <a:bodyPr/>
        <a:lstStyle/>
        <a:p>
          <a:endParaRPr lang="en-AU"/>
        </a:p>
      </dgm:t>
    </dgm:pt>
    <dgm:pt modelId="{BC9DBC75-82BD-475C-AAE3-40225337CE51}" type="sibTrans" cxnId="{3706E054-5824-4280-ADBA-C1E4833F9F32}">
      <dgm:prSet/>
      <dgm:spPr/>
      <dgm:t>
        <a:bodyPr/>
        <a:lstStyle/>
        <a:p>
          <a:endParaRPr lang="en-AU"/>
        </a:p>
      </dgm:t>
    </dgm:pt>
    <dgm:pt modelId="{83828C3D-4637-44D4-8794-027863AF94A2}">
      <dgm:prSet/>
      <dgm:spPr/>
      <dgm:t>
        <a:bodyPr/>
        <a:lstStyle/>
        <a:p>
          <a:r>
            <a:rPr lang="en-AU" dirty="0">
              <a:latin typeface="Proxima Nova Rg" pitchFamily="50" charset="0"/>
            </a:rPr>
            <a:t>Legal Practitioners</a:t>
          </a:r>
        </a:p>
      </dgm:t>
    </dgm:pt>
    <dgm:pt modelId="{282AEDD9-3506-4279-9E1A-66D4B78C3F97}" type="parTrans" cxnId="{B8BA06A9-479E-46E7-BC50-C9536D13AC39}">
      <dgm:prSet/>
      <dgm:spPr/>
      <dgm:t>
        <a:bodyPr/>
        <a:lstStyle/>
        <a:p>
          <a:endParaRPr lang="en-AU"/>
        </a:p>
      </dgm:t>
    </dgm:pt>
    <dgm:pt modelId="{92D56A62-ACC7-41C8-8EFD-E51A95FAAE0C}" type="sibTrans" cxnId="{B8BA06A9-479E-46E7-BC50-C9536D13AC39}">
      <dgm:prSet/>
      <dgm:spPr/>
      <dgm:t>
        <a:bodyPr/>
        <a:lstStyle/>
        <a:p>
          <a:endParaRPr lang="en-AU"/>
        </a:p>
      </dgm:t>
    </dgm:pt>
    <dgm:pt modelId="{93931847-E248-46E9-9A27-E161D5B36308}">
      <dgm:prSet/>
      <dgm:spPr/>
      <dgm:t>
        <a:bodyPr/>
        <a:lstStyle/>
        <a:p>
          <a:r>
            <a:rPr lang="en-AU" dirty="0" smtClean="0">
              <a:latin typeface="Proxima Nova Rg" pitchFamily="50" charset="0"/>
            </a:rPr>
            <a:t>Self Referral</a:t>
          </a:r>
          <a:endParaRPr lang="en-AU" dirty="0">
            <a:latin typeface="Proxima Nova Rg" pitchFamily="50" charset="0"/>
          </a:endParaRPr>
        </a:p>
      </dgm:t>
    </dgm:pt>
    <dgm:pt modelId="{EF15F835-2AFC-4099-9468-578C15F89C51}" type="parTrans" cxnId="{E127D446-396E-499C-932E-A0D35FCC7D63}">
      <dgm:prSet/>
      <dgm:spPr/>
      <dgm:t>
        <a:bodyPr/>
        <a:lstStyle/>
        <a:p>
          <a:endParaRPr lang="en-AU"/>
        </a:p>
      </dgm:t>
    </dgm:pt>
    <dgm:pt modelId="{A0F4D7BF-FEF2-4A70-A083-A3A227893993}" type="sibTrans" cxnId="{E127D446-396E-499C-932E-A0D35FCC7D63}">
      <dgm:prSet/>
      <dgm:spPr/>
      <dgm:t>
        <a:bodyPr/>
        <a:lstStyle/>
        <a:p>
          <a:endParaRPr lang="en-AU"/>
        </a:p>
      </dgm:t>
    </dgm:pt>
    <dgm:pt modelId="{6E194396-CC37-4DA3-9FB3-5463C72DE787}">
      <dgm:prSet/>
      <dgm:spPr/>
      <dgm:t>
        <a:bodyPr/>
        <a:lstStyle/>
        <a:p>
          <a:r>
            <a:rPr lang="en-AU" dirty="0">
              <a:latin typeface="Proxima Nova Rg" pitchFamily="50" charset="0"/>
            </a:rPr>
            <a:t>Courts</a:t>
          </a:r>
        </a:p>
      </dgm:t>
    </dgm:pt>
    <dgm:pt modelId="{B697E351-7879-4797-9B40-A8D9771E2018}" type="parTrans" cxnId="{447D2385-FC1F-46C0-AE7E-F75FDCD3CDFB}">
      <dgm:prSet/>
      <dgm:spPr/>
      <dgm:t>
        <a:bodyPr/>
        <a:lstStyle/>
        <a:p>
          <a:endParaRPr lang="en-AU"/>
        </a:p>
      </dgm:t>
    </dgm:pt>
    <dgm:pt modelId="{47F25D75-2924-4240-B50C-11D28B889E17}" type="sibTrans" cxnId="{447D2385-FC1F-46C0-AE7E-F75FDCD3CDFB}">
      <dgm:prSet/>
      <dgm:spPr/>
      <dgm:t>
        <a:bodyPr/>
        <a:lstStyle/>
        <a:p>
          <a:endParaRPr lang="en-AU"/>
        </a:p>
      </dgm:t>
    </dgm:pt>
    <dgm:pt modelId="{3617AB67-0ADA-4907-B1D8-754DB9ED0D35}">
      <dgm:prSet/>
      <dgm:spPr/>
      <dgm:t>
        <a:bodyPr/>
        <a:lstStyle/>
        <a:p>
          <a:r>
            <a:rPr lang="en-AU" dirty="0">
              <a:latin typeface="Proxima Nova Rg" pitchFamily="50" charset="0"/>
            </a:rPr>
            <a:t>Community Legal Centres</a:t>
          </a:r>
        </a:p>
      </dgm:t>
    </dgm:pt>
    <dgm:pt modelId="{041DD0F4-4646-43E1-AAE8-B08F73BFF902}" type="parTrans" cxnId="{910E9926-7DD0-41E4-97FA-213CCD54AF3D}">
      <dgm:prSet/>
      <dgm:spPr/>
      <dgm:t>
        <a:bodyPr/>
        <a:lstStyle/>
        <a:p>
          <a:endParaRPr lang="en-AU"/>
        </a:p>
      </dgm:t>
    </dgm:pt>
    <dgm:pt modelId="{5DD0E759-6A71-4AE8-86F9-865397B4EC56}" type="sibTrans" cxnId="{910E9926-7DD0-41E4-97FA-213CCD54AF3D}">
      <dgm:prSet/>
      <dgm:spPr/>
      <dgm:t>
        <a:bodyPr/>
        <a:lstStyle/>
        <a:p>
          <a:endParaRPr lang="en-AU"/>
        </a:p>
      </dgm:t>
    </dgm:pt>
    <dgm:pt modelId="{32A341E1-A81A-4D5B-8DF3-8DEDC66722DD}" type="pres">
      <dgm:prSet presAssocID="{6504EF48-E451-4A2B-8554-36246CB5FD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FEFCAE5-504E-4796-8D41-F40F7240D6DD}" type="pres">
      <dgm:prSet presAssocID="{1FA29184-EA48-434B-AEC4-6FCE3887CFCA}" presName="centerShape" presStyleLbl="node0" presStyleIdx="0" presStyleCnt="1"/>
      <dgm:spPr/>
      <dgm:t>
        <a:bodyPr/>
        <a:lstStyle/>
        <a:p>
          <a:endParaRPr lang="en-AU"/>
        </a:p>
      </dgm:t>
    </dgm:pt>
    <dgm:pt modelId="{D6EA0B7A-363B-4EA4-A581-221F59437C6E}" type="pres">
      <dgm:prSet presAssocID="{D647FF19-FF5B-4CFE-AF54-1C26677043D8}" presName="Name9" presStyleLbl="parChTrans1D2" presStyleIdx="0" presStyleCnt="8"/>
      <dgm:spPr/>
      <dgm:t>
        <a:bodyPr/>
        <a:lstStyle/>
        <a:p>
          <a:endParaRPr lang="en-AU"/>
        </a:p>
      </dgm:t>
    </dgm:pt>
    <dgm:pt modelId="{DA28F659-E325-4A16-897E-32A9299120D3}" type="pres">
      <dgm:prSet presAssocID="{D647FF19-FF5B-4CFE-AF54-1C26677043D8}" presName="connTx" presStyleLbl="parChTrans1D2" presStyleIdx="0" presStyleCnt="8"/>
      <dgm:spPr/>
      <dgm:t>
        <a:bodyPr/>
        <a:lstStyle/>
        <a:p>
          <a:endParaRPr lang="en-AU"/>
        </a:p>
      </dgm:t>
    </dgm:pt>
    <dgm:pt modelId="{6293FC83-D3C1-472B-A796-96A15141E9CD}" type="pres">
      <dgm:prSet presAssocID="{AF75C826-EB44-44CF-A857-E73470CB563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0D1CB9-084B-4501-BA7C-5C64AAD561AC}" type="pres">
      <dgm:prSet presAssocID="{041DD0F4-4646-43E1-AAE8-B08F73BFF902}" presName="Name9" presStyleLbl="parChTrans1D2" presStyleIdx="1" presStyleCnt="8"/>
      <dgm:spPr/>
      <dgm:t>
        <a:bodyPr/>
        <a:lstStyle/>
        <a:p>
          <a:endParaRPr lang="en-AU"/>
        </a:p>
      </dgm:t>
    </dgm:pt>
    <dgm:pt modelId="{5AF8EEBF-CE96-42C0-A144-B2555E2D956E}" type="pres">
      <dgm:prSet presAssocID="{041DD0F4-4646-43E1-AAE8-B08F73BFF902}" presName="connTx" presStyleLbl="parChTrans1D2" presStyleIdx="1" presStyleCnt="8"/>
      <dgm:spPr/>
      <dgm:t>
        <a:bodyPr/>
        <a:lstStyle/>
        <a:p>
          <a:endParaRPr lang="en-AU"/>
        </a:p>
      </dgm:t>
    </dgm:pt>
    <dgm:pt modelId="{D9085344-4EF8-409E-8AF6-D718916C152B}" type="pres">
      <dgm:prSet presAssocID="{3617AB67-0ADA-4907-B1D8-754DB9ED0D3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240304-E3BE-4129-AA30-74DAA5D77990}" type="pres">
      <dgm:prSet presAssocID="{D2560054-6364-4FD3-9630-AF144F49EBF4}" presName="Name9" presStyleLbl="parChTrans1D2" presStyleIdx="2" presStyleCnt="8"/>
      <dgm:spPr/>
      <dgm:t>
        <a:bodyPr/>
        <a:lstStyle/>
        <a:p>
          <a:endParaRPr lang="en-AU"/>
        </a:p>
      </dgm:t>
    </dgm:pt>
    <dgm:pt modelId="{AA082452-557B-4197-B307-4AD6A051F74B}" type="pres">
      <dgm:prSet presAssocID="{D2560054-6364-4FD3-9630-AF144F49EBF4}" presName="connTx" presStyleLbl="parChTrans1D2" presStyleIdx="2" presStyleCnt="8"/>
      <dgm:spPr/>
      <dgm:t>
        <a:bodyPr/>
        <a:lstStyle/>
        <a:p>
          <a:endParaRPr lang="en-AU"/>
        </a:p>
      </dgm:t>
    </dgm:pt>
    <dgm:pt modelId="{E9D02087-6A83-47F2-888E-77FED3FCB930}" type="pres">
      <dgm:prSet presAssocID="{713AB806-F0CD-4D2A-A3DE-36C25ED7517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23B615D-E304-40F0-8D3A-2950B8A77EED}" type="pres">
      <dgm:prSet presAssocID="{C6E20010-C1F0-4C66-8D1D-8F728856F576}" presName="Name9" presStyleLbl="parChTrans1D2" presStyleIdx="3" presStyleCnt="8"/>
      <dgm:spPr/>
      <dgm:t>
        <a:bodyPr/>
        <a:lstStyle/>
        <a:p>
          <a:endParaRPr lang="en-AU"/>
        </a:p>
      </dgm:t>
    </dgm:pt>
    <dgm:pt modelId="{68E087CE-949D-43C0-AF5E-FBCA68C56142}" type="pres">
      <dgm:prSet presAssocID="{C6E20010-C1F0-4C66-8D1D-8F728856F576}" presName="connTx" presStyleLbl="parChTrans1D2" presStyleIdx="3" presStyleCnt="8"/>
      <dgm:spPr/>
      <dgm:t>
        <a:bodyPr/>
        <a:lstStyle/>
        <a:p>
          <a:endParaRPr lang="en-AU"/>
        </a:p>
      </dgm:t>
    </dgm:pt>
    <dgm:pt modelId="{A08EA86C-4CBF-40AF-BECA-79E8C05A9C69}" type="pres">
      <dgm:prSet presAssocID="{7E23928F-BF95-4EC2-91A7-47EA095B8F2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D81114-E958-4765-814B-D2CABD33B848}" type="pres">
      <dgm:prSet presAssocID="{543DC2D1-04A2-49D4-B09A-9D86EF2C018F}" presName="Name9" presStyleLbl="parChTrans1D2" presStyleIdx="4" presStyleCnt="8"/>
      <dgm:spPr/>
      <dgm:t>
        <a:bodyPr/>
        <a:lstStyle/>
        <a:p>
          <a:endParaRPr lang="en-AU"/>
        </a:p>
      </dgm:t>
    </dgm:pt>
    <dgm:pt modelId="{B31A832C-21AE-4225-A9E5-7DE95AD5C4E6}" type="pres">
      <dgm:prSet presAssocID="{543DC2D1-04A2-49D4-B09A-9D86EF2C018F}" presName="connTx" presStyleLbl="parChTrans1D2" presStyleIdx="4" presStyleCnt="8"/>
      <dgm:spPr/>
      <dgm:t>
        <a:bodyPr/>
        <a:lstStyle/>
        <a:p>
          <a:endParaRPr lang="en-AU"/>
        </a:p>
      </dgm:t>
    </dgm:pt>
    <dgm:pt modelId="{0594146B-A845-47AB-BDEB-D17943B91769}" type="pres">
      <dgm:prSet presAssocID="{B6AE2793-7E0B-49AE-B57C-7C29727A3D7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E1AE1A-B003-4DFE-B048-A7908C3A040A}" type="pres">
      <dgm:prSet presAssocID="{B697E351-7879-4797-9B40-A8D9771E2018}" presName="Name9" presStyleLbl="parChTrans1D2" presStyleIdx="5" presStyleCnt="8"/>
      <dgm:spPr/>
      <dgm:t>
        <a:bodyPr/>
        <a:lstStyle/>
        <a:p>
          <a:endParaRPr lang="en-AU"/>
        </a:p>
      </dgm:t>
    </dgm:pt>
    <dgm:pt modelId="{E79DC863-3A37-468A-B17A-3EB4E513026B}" type="pres">
      <dgm:prSet presAssocID="{B697E351-7879-4797-9B40-A8D9771E2018}" presName="connTx" presStyleLbl="parChTrans1D2" presStyleIdx="5" presStyleCnt="8"/>
      <dgm:spPr/>
      <dgm:t>
        <a:bodyPr/>
        <a:lstStyle/>
        <a:p>
          <a:endParaRPr lang="en-AU"/>
        </a:p>
      </dgm:t>
    </dgm:pt>
    <dgm:pt modelId="{4427A26E-F850-4325-88E7-3B0A7E74E284}" type="pres">
      <dgm:prSet presAssocID="{6E194396-CC37-4DA3-9FB3-5463C72DE78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BAA134-5176-4716-A13D-459FE439FC55}" type="pres">
      <dgm:prSet presAssocID="{282AEDD9-3506-4279-9E1A-66D4B78C3F97}" presName="Name9" presStyleLbl="parChTrans1D2" presStyleIdx="6" presStyleCnt="8"/>
      <dgm:spPr/>
      <dgm:t>
        <a:bodyPr/>
        <a:lstStyle/>
        <a:p>
          <a:endParaRPr lang="en-AU"/>
        </a:p>
      </dgm:t>
    </dgm:pt>
    <dgm:pt modelId="{5A9E705B-4DAD-408D-82C0-86359A062760}" type="pres">
      <dgm:prSet presAssocID="{282AEDD9-3506-4279-9E1A-66D4B78C3F97}" presName="connTx" presStyleLbl="parChTrans1D2" presStyleIdx="6" presStyleCnt="8"/>
      <dgm:spPr/>
      <dgm:t>
        <a:bodyPr/>
        <a:lstStyle/>
        <a:p>
          <a:endParaRPr lang="en-AU"/>
        </a:p>
      </dgm:t>
    </dgm:pt>
    <dgm:pt modelId="{634602B9-6B64-4A7D-B4A4-8843086B8F57}" type="pres">
      <dgm:prSet presAssocID="{83828C3D-4637-44D4-8794-027863AF94A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0FB1B1-129E-494E-9BFB-067D66EAD689}" type="pres">
      <dgm:prSet presAssocID="{EF15F835-2AFC-4099-9468-578C15F89C51}" presName="Name9" presStyleLbl="parChTrans1D2" presStyleIdx="7" presStyleCnt="8"/>
      <dgm:spPr/>
      <dgm:t>
        <a:bodyPr/>
        <a:lstStyle/>
        <a:p>
          <a:endParaRPr lang="en-AU"/>
        </a:p>
      </dgm:t>
    </dgm:pt>
    <dgm:pt modelId="{A19FD960-BB9A-403F-95A6-DB644E26032B}" type="pres">
      <dgm:prSet presAssocID="{EF15F835-2AFC-4099-9468-578C15F89C51}" presName="connTx" presStyleLbl="parChTrans1D2" presStyleIdx="7" presStyleCnt="8"/>
      <dgm:spPr/>
      <dgm:t>
        <a:bodyPr/>
        <a:lstStyle/>
        <a:p>
          <a:endParaRPr lang="en-AU"/>
        </a:p>
      </dgm:t>
    </dgm:pt>
    <dgm:pt modelId="{837C06F0-391F-4AC5-B515-68CCE552D55C}" type="pres">
      <dgm:prSet presAssocID="{93931847-E248-46E9-9A27-E161D5B36308}" presName="node" presStyleLbl="node1" presStyleIdx="7" presStyleCnt="8" custRadScaleRad="101282" custRadScaleInc="-15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E9066C1-C678-4188-B1DA-2D0238854F0A}" type="presOf" srcId="{B6AE2793-7E0B-49AE-B57C-7C29727A3D7A}" destId="{0594146B-A845-47AB-BDEB-D17943B91769}" srcOrd="0" destOrd="0" presId="urn:microsoft.com/office/officeart/2005/8/layout/radial1"/>
    <dgm:cxn modelId="{3706E054-5824-4280-ADBA-C1E4833F9F32}" srcId="{1FA29184-EA48-434B-AEC4-6FCE3887CFCA}" destId="{B6AE2793-7E0B-49AE-B57C-7C29727A3D7A}" srcOrd="4" destOrd="0" parTransId="{543DC2D1-04A2-49D4-B09A-9D86EF2C018F}" sibTransId="{BC9DBC75-82BD-475C-AAE3-40225337CE51}"/>
    <dgm:cxn modelId="{E3B23500-485A-4ED2-B9C5-5B2266ED1556}" srcId="{1FA29184-EA48-434B-AEC4-6FCE3887CFCA}" destId="{713AB806-F0CD-4D2A-A3DE-36C25ED75176}" srcOrd="2" destOrd="0" parTransId="{D2560054-6364-4FD3-9630-AF144F49EBF4}" sibTransId="{2F6E1447-CACC-4635-8BC3-159314A099D8}"/>
    <dgm:cxn modelId="{C50645E0-C505-4812-9F4E-7B798DA2E950}" srcId="{6504EF48-E451-4A2B-8554-36246CB5FDFC}" destId="{1FA29184-EA48-434B-AEC4-6FCE3887CFCA}" srcOrd="0" destOrd="0" parTransId="{90EEE867-EDD5-46B3-A1B1-D0F0CFE9860B}" sibTransId="{A2303A3D-7B26-42B9-9D88-2A3D171A5E50}"/>
    <dgm:cxn modelId="{72B0F50E-1168-4417-8070-5D33013A1D68}" type="presOf" srcId="{93931847-E248-46E9-9A27-E161D5B36308}" destId="{837C06F0-391F-4AC5-B515-68CCE552D55C}" srcOrd="0" destOrd="0" presId="urn:microsoft.com/office/officeart/2005/8/layout/radial1"/>
    <dgm:cxn modelId="{B8BA06A9-479E-46E7-BC50-C9536D13AC39}" srcId="{1FA29184-EA48-434B-AEC4-6FCE3887CFCA}" destId="{83828C3D-4637-44D4-8794-027863AF94A2}" srcOrd="6" destOrd="0" parTransId="{282AEDD9-3506-4279-9E1A-66D4B78C3F97}" sibTransId="{92D56A62-ACC7-41C8-8EFD-E51A95FAAE0C}"/>
    <dgm:cxn modelId="{A18FF93C-BAB8-4C0D-8777-9E7753CF7D39}" type="presOf" srcId="{713AB806-F0CD-4D2A-A3DE-36C25ED75176}" destId="{E9D02087-6A83-47F2-888E-77FED3FCB930}" srcOrd="0" destOrd="0" presId="urn:microsoft.com/office/officeart/2005/8/layout/radial1"/>
    <dgm:cxn modelId="{C9EA304B-D24C-4FCA-BA9B-7002561EA021}" type="presOf" srcId="{C6E20010-C1F0-4C66-8D1D-8F728856F576}" destId="{123B615D-E304-40F0-8D3A-2950B8A77EED}" srcOrd="0" destOrd="0" presId="urn:microsoft.com/office/officeart/2005/8/layout/radial1"/>
    <dgm:cxn modelId="{56C27923-B804-4750-A6D5-4B217C6BF645}" type="presOf" srcId="{7E23928F-BF95-4EC2-91A7-47EA095B8F2B}" destId="{A08EA86C-4CBF-40AF-BECA-79E8C05A9C69}" srcOrd="0" destOrd="0" presId="urn:microsoft.com/office/officeart/2005/8/layout/radial1"/>
    <dgm:cxn modelId="{910E9926-7DD0-41E4-97FA-213CCD54AF3D}" srcId="{1FA29184-EA48-434B-AEC4-6FCE3887CFCA}" destId="{3617AB67-0ADA-4907-B1D8-754DB9ED0D35}" srcOrd="1" destOrd="0" parTransId="{041DD0F4-4646-43E1-AAE8-B08F73BFF902}" sibTransId="{5DD0E759-6A71-4AE8-86F9-865397B4EC56}"/>
    <dgm:cxn modelId="{5BE774CD-690C-4FF7-8613-B554FD3AC6CE}" type="presOf" srcId="{D647FF19-FF5B-4CFE-AF54-1C26677043D8}" destId="{D6EA0B7A-363B-4EA4-A581-221F59437C6E}" srcOrd="0" destOrd="0" presId="urn:microsoft.com/office/officeart/2005/8/layout/radial1"/>
    <dgm:cxn modelId="{2004A42E-9AD7-457C-9C1D-A58FC11BD3CF}" type="presOf" srcId="{041DD0F4-4646-43E1-AAE8-B08F73BFF902}" destId="{870D1CB9-084B-4501-BA7C-5C64AAD561AC}" srcOrd="0" destOrd="0" presId="urn:microsoft.com/office/officeart/2005/8/layout/radial1"/>
    <dgm:cxn modelId="{DBA57A28-9A65-443C-9071-44AB13903B80}" type="presOf" srcId="{B697E351-7879-4797-9B40-A8D9771E2018}" destId="{E79DC863-3A37-468A-B17A-3EB4E513026B}" srcOrd="1" destOrd="0" presId="urn:microsoft.com/office/officeart/2005/8/layout/radial1"/>
    <dgm:cxn modelId="{D21A562C-7E61-4DC3-8EBF-82C6F385C30F}" srcId="{1FA29184-EA48-434B-AEC4-6FCE3887CFCA}" destId="{7E23928F-BF95-4EC2-91A7-47EA095B8F2B}" srcOrd="3" destOrd="0" parTransId="{C6E20010-C1F0-4C66-8D1D-8F728856F576}" sibTransId="{FC2B219F-5D88-4319-AA08-DFE605953E53}"/>
    <dgm:cxn modelId="{3035FA6D-ABF1-432E-9FA0-4A42AB46E87F}" type="presOf" srcId="{6504EF48-E451-4A2B-8554-36246CB5FDFC}" destId="{32A341E1-A81A-4D5B-8DF3-8DEDC66722DD}" srcOrd="0" destOrd="0" presId="urn:microsoft.com/office/officeart/2005/8/layout/radial1"/>
    <dgm:cxn modelId="{AA8C8F01-EE3C-4A96-A305-27A7A62E97B0}" type="presOf" srcId="{282AEDD9-3506-4279-9E1A-66D4B78C3F97}" destId="{C8BAA134-5176-4716-A13D-459FE439FC55}" srcOrd="0" destOrd="0" presId="urn:microsoft.com/office/officeart/2005/8/layout/radial1"/>
    <dgm:cxn modelId="{04A9B258-6A28-4B18-9A64-E7A00C112F23}" type="presOf" srcId="{EF15F835-2AFC-4099-9468-578C15F89C51}" destId="{A19FD960-BB9A-403F-95A6-DB644E26032B}" srcOrd="1" destOrd="0" presId="urn:microsoft.com/office/officeart/2005/8/layout/radial1"/>
    <dgm:cxn modelId="{FC9A5EE5-FD41-4525-A2DC-EA879576BF3D}" type="presOf" srcId="{D647FF19-FF5B-4CFE-AF54-1C26677043D8}" destId="{DA28F659-E325-4A16-897E-32A9299120D3}" srcOrd="1" destOrd="0" presId="urn:microsoft.com/office/officeart/2005/8/layout/radial1"/>
    <dgm:cxn modelId="{D1BEDC28-1EE5-4BBD-8C2C-998C5B9205D8}" type="presOf" srcId="{83828C3D-4637-44D4-8794-027863AF94A2}" destId="{634602B9-6B64-4A7D-B4A4-8843086B8F57}" srcOrd="0" destOrd="0" presId="urn:microsoft.com/office/officeart/2005/8/layout/radial1"/>
    <dgm:cxn modelId="{E4617AA7-C264-4D5F-A320-9EAAB7A87A8F}" type="presOf" srcId="{EF15F835-2AFC-4099-9468-578C15F89C51}" destId="{C80FB1B1-129E-494E-9BFB-067D66EAD689}" srcOrd="0" destOrd="0" presId="urn:microsoft.com/office/officeart/2005/8/layout/radial1"/>
    <dgm:cxn modelId="{E6CA9353-0440-4B22-B533-23934E17D6C1}" type="presOf" srcId="{3617AB67-0ADA-4907-B1D8-754DB9ED0D35}" destId="{D9085344-4EF8-409E-8AF6-D718916C152B}" srcOrd="0" destOrd="0" presId="urn:microsoft.com/office/officeart/2005/8/layout/radial1"/>
    <dgm:cxn modelId="{737AE585-4E59-4A9D-8A05-BC07CA756ACA}" type="presOf" srcId="{282AEDD9-3506-4279-9E1A-66D4B78C3F97}" destId="{5A9E705B-4DAD-408D-82C0-86359A062760}" srcOrd="1" destOrd="0" presId="urn:microsoft.com/office/officeart/2005/8/layout/radial1"/>
    <dgm:cxn modelId="{441507D4-1993-459F-8A6F-2A7BC2A35355}" srcId="{1FA29184-EA48-434B-AEC4-6FCE3887CFCA}" destId="{AF75C826-EB44-44CF-A857-E73470CB5634}" srcOrd="0" destOrd="0" parTransId="{D647FF19-FF5B-4CFE-AF54-1C26677043D8}" sibTransId="{0E5A2849-EBDC-4C35-ADD4-1564F6D56321}"/>
    <dgm:cxn modelId="{058CA4A8-1935-44AC-9F27-6934F11EE21A}" type="presOf" srcId="{C6E20010-C1F0-4C66-8D1D-8F728856F576}" destId="{68E087CE-949D-43C0-AF5E-FBCA68C56142}" srcOrd="1" destOrd="0" presId="urn:microsoft.com/office/officeart/2005/8/layout/radial1"/>
    <dgm:cxn modelId="{A89A0352-5C58-4B1E-902E-C45E451E1E24}" type="presOf" srcId="{D2560054-6364-4FD3-9630-AF144F49EBF4}" destId="{AA082452-557B-4197-B307-4AD6A051F74B}" srcOrd="1" destOrd="0" presId="urn:microsoft.com/office/officeart/2005/8/layout/radial1"/>
    <dgm:cxn modelId="{13B50642-36BB-4771-9904-170491A47F06}" type="presOf" srcId="{6E194396-CC37-4DA3-9FB3-5463C72DE787}" destId="{4427A26E-F850-4325-88E7-3B0A7E74E284}" srcOrd="0" destOrd="0" presId="urn:microsoft.com/office/officeart/2005/8/layout/radial1"/>
    <dgm:cxn modelId="{CF58C6D9-E990-41D3-BFBC-A82C99C8BE66}" type="presOf" srcId="{D2560054-6364-4FD3-9630-AF144F49EBF4}" destId="{1B240304-E3BE-4129-AA30-74DAA5D77990}" srcOrd="0" destOrd="0" presId="urn:microsoft.com/office/officeart/2005/8/layout/radial1"/>
    <dgm:cxn modelId="{B9BCCF1B-ACF1-453C-B86B-8DD159278542}" type="presOf" srcId="{AF75C826-EB44-44CF-A857-E73470CB5634}" destId="{6293FC83-D3C1-472B-A796-96A15141E9CD}" srcOrd="0" destOrd="0" presId="urn:microsoft.com/office/officeart/2005/8/layout/radial1"/>
    <dgm:cxn modelId="{E127D446-396E-499C-932E-A0D35FCC7D63}" srcId="{1FA29184-EA48-434B-AEC4-6FCE3887CFCA}" destId="{93931847-E248-46E9-9A27-E161D5B36308}" srcOrd="7" destOrd="0" parTransId="{EF15F835-2AFC-4099-9468-578C15F89C51}" sibTransId="{A0F4D7BF-FEF2-4A70-A083-A3A227893993}"/>
    <dgm:cxn modelId="{EE759322-D776-49D6-AE9F-FF5159AD167D}" type="presOf" srcId="{041DD0F4-4646-43E1-AAE8-B08F73BFF902}" destId="{5AF8EEBF-CE96-42C0-A144-B2555E2D956E}" srcOrd="1" destOrd="0" presId="urn:microsoft.com/office/officeart/2005/8/layout/radial1"/>
    <dgm:cxn modelId="{E98F6C07-8B05-466F-86B0-0D16799338DE}" type="presOf" srcId="{B697E351-7879-4797-9B40-A8D9771E2018}" destId="{C3E1AE1A-B003-4DFE-B048-A7908C3A040A}" srcOrd="0" destOrd="0" presId="urn:microsoft.com/office/officeart/2005/8/layout/radial1"/>
    <dgm:cxn modelId="{045D0CAD-D77B-4973-9BC6-FF9AE500C618}" type="presOf" srcId="{1FA29184-EA48-434B-AEC4-6FCE3887CFCA}" destId="{AFEFCAE5-504E-4796-8D41-F40F7240D6DD}" srcOrd="0" destOrd="0" presId="urn:microsoft.com/office/officeart/2005/8/layout/radial1"/>
    <dgm:cxn modelId="{447D2385-FC1F-46C0-AE7E-F75FDCD3CDFB}" srcId="{1FA29184-EA48-434B-AEC4-6FCE3887CFCA}" destId="{6E194396-CC37-4DA3-9FB3-5463C72DE787}" srcOrd="5" destOrd="0" parTransId="{B697E351-7879-4797-9B40-A8D9771E2018}" sibTransId="{47F25D75-2924-4240-B50C-11D28B889E17}"/>
    <dgm:cxn modelId="{2C9C659D-0363-4D6A-B522-C10FF7969761}" type="presOf" srcId="{543DC2D1-04A2-49D4-B09A-9D86EF2C018F}" destId="{B4D81114-E958-4765-814B-D2CABD33B848}" srcOrd="0" destOrd="0" presId="urn:microsoft.com/office/officeart/2005/8/layout/radial1"/>
    <dgm:cxn modelId="{5F1CF60C-2C63-4EC2-B2A8-054936D5BDC8}" type="presOf" srcId="{543DC2D1-04A2-49D4-B09A-9D86EF2C018F}" destId="{B31A832C-21AE-4225-A9E5-7DE95AD5C4E6}" srcOrd="1" destOrd="0" presId="urn:microsoft.com/office/officeart/2005/8/layout/radial1"/>
    <dgm:cxn modelId="{22DAC18F-C43B-4FBB-8CEB-CA9C1829BAE7}" type="presParOf" srcId="{32A341E1-A81A-4D5B-8DF3-8DEDC66722DD}" destId="{AFEFCAE5-504E-4796-8D41-F40F7240D6DD}" srcOrd="0" destOrd="0" presId="urn:microsoft.com/office/officeart/2005/8/layout/radial1"/>
    <dgm:cxn modelId="{7770E044-8207-4D82-A0DE-7BDD9F510C7B}" type="presParOf" srcId="{32A341E1-A81A-4D5B-8DF3-8DEDC66722DD}" destId="{D6EA0B7A-363B-4EA4-A581-221F59437C6E}" srcOrd="1" destOrd="0" presId="urn:microsoft.com/office/officeart/2005/8/layout/radial1"/>
    <dgm:cxn modelId="{F864A131-4A6F-4C71-A25D-D6A088D2B833}" type="presParOf" srcId="{D6EA0B7A-363B-4EA4-A581-221F59437C6E}" destId="{DA28F659-E325-4A16-897E-32A9299120D3}" srcOrd="0" destOrd="0" presId="urn:microsoft.com/office/officeart/2005/8/layout/radial1"/>
    <dgm:cxn modelId="{F5D03940-A924-4611-ADD9-6C73DC6F60D7}" type="presParOf" srcId="{32A341E1-A81A-4D5B-8DF3-8DEDC66722DD}" destId="{6293FC83-D3C1-472B-A796-96A15141E9CD}" srcOrd="2" destOrd="0" presId="urn:microsoft.com/office/officeart/2005/8/layout/radial1"/>
    <dgm:cxn modelId="{6334F2A4-5353-40A6-B4A2-9BCE535821CC}" type="presParOf" srcId="{32A341E1-A81A-4D5B-8DF3-8DEDC66722DD}" destId="{870D1CB9-084B-4501-BA7C-5C64AAD561AC}" srcOrd="3" destOrd="0" presId="urn:microsoft.com/office/officeart/2005/8/layout/radial1"/>
    <dgm:cxn modelId="{F385ED9D-F977-4551-BDD5-8417733A45F4}" type="presParOf" srcId="{870D1CB9-084B-4501-BA7C-5C64AAD561AC}" destId="{5AF8EEBF-CE96-42C0-A144-B2555E2D956E}" srcOrd="0" destOrd="0" presId="urn:microsoft.com/office/officeart/2005/8/layout/radial1"/>
    <dgm:cxn modelId="{614EE39E-11C0-4E0D-BAB7-986610CBEE43}" type="presParOf" srcId="{32A341E1-A81A-4D5B-8DF3-8DEDC66722DD}" destId="{D9085344-4EF8-409E-8AF6-D718916C152B}" srcOrd="4" destOrd="0" presId="urn:microsoft.com/office/officeart/2005/8/layout/radial1"/>
    <dgm:cxn modelId="{7BCA8813-79FB-45A0-86D2-970DA5AE3831}" type="presParOf" srcId="{32A341E1-A81A-4D5B-8DF3-8DEDC66722DD}" destId="{1B240304-E3BE-4129-AA30-74DAA5D77990}" srcOrd="5" destOrd="0" presId="urn:microsoft.com/office/officeart/2005/8/layout/radial1"/>
    <dgm:cxn modelId="{B74A0111-51A3-484B-9A1B-4C9FC525ABD0}" type="presParOf" srcId="{1B240304-E3BE-4129-AA30-74DAA5D77990}" destId="{AA082452-557B-4197-B307-4AD6A051F74B}" srcOrd="0" destOrd="0" presId="urn:microsoft.com/office/officeart/2005/8/layout/radial1"/>
    <dgm:cxn modelId="{F16C1581-7ECB-46ED-B3B2-A38D8DD72FAB}" type="presParOf" srcId="{32A341E1-A81A-4D5B-8DF3-8DEDC66722DD}" destId="{E9D02087-6A83-47F2-888E-77FED3FCB930}" srcOrd="6" destOrd="0" presId="urn:microsoft.com/office/officeart/2005/8/layout/radial1"/>
    <dgm:cxn modelId="{BA89FEE8-DFE1-482E-975A-7F23030D233E}" type="presParOf" srcId="{32A341E1-A81A-4D5B-8DF3-8DEDC66722DD}" destId="{123B615D-E304-40F0-8D3A-2950B8A77EED}" srcOrd="7" destOrd="0" presId="urn:microsoft.com/office/officeart/2005/8/layout/radial1"/>
    <dgm:cxn modelId="{EDCA99F5-66EE-403C-BB15-2094614A971E}" type="presParOf" srcId="{123B615D-E304-40F0-8D3A-2950B8A77EED}" destId="{68E087CE-949D-43C0-AF5E-FBCA68C56142}" srcOrd="0" destOrd="0" presId="urn:microsoft.com/office/officeart/2005/8/layout/radial1"/>
    <dgm:cxn modelId="{07FF02FB-DE1C-4D2F-9FC3-5FDA92928468}" type="presParOf" srcId="{32A341E1-A81A-4D5B-8DF3-8DEDC66722DD}" destId="{A08EA86C-4CBF-40AF-BECA-79E8C05A9C69}" srcOrd="8" destOrd="0" presId="urn:microsoft.com/office/officeart/2005/8/layout/radial1"/>
    <dgm:cxn modelId="{526664C7-BAFC-417C-B9BE-375EFBE90AF2}" type="presParOf" srcId="{32A341E1-A81A-4D5B-8DF3-8DEDC66722DD}" destId="{B4D81114-E958-4765-814B-D2CABD33B848}" srcOrd="9" destOrd="0" presId="urn:microsoft.com/office/officeart/2005/8/layout/radial1"/>
    <dgm:cxn modelId="{B803C76B-B07F-4BE2-B328-E4BE8A4A925D}" type="presParOf" srcId="{B4D81114-E958-4765-814B-D2CABD33B848}" destId="{B31A832C-21AE-4225-A9E5-7DE95AD5C4E6}" srcOrd="0" destOrd="0" presId="urn:microsoft.com/office/officeart/2005/8/layout/radial1"/>
    <dgm:cxn modelId="{2BE3BBF7-9DE0-4127-800C-EE34F244DEA1}" type="presParOf" srcId="{32A341E1-A81A-4D5B-8DF3-8DEDC66722DD}" destId="{0594146B-A845-47AB-BDEB-D17943B91769}" srcOrd="10" destOrd="0" presId="urn:microsoft.com/office/officeart/2005/8/layout/radial1"/>
    <dgm:cxn modelId="{8969DF86-8BE9-4E92-B2C7-D6D7A9031A63}" type="presParOf" srcId="{32A341E1-A81A-4D5B-8DF3-8DEDC66722DD}" destId="{C3E1AE1A-B003-4DFE-B048-A7908C3A040A}" srcOrd="11" destOrd="0" presId="urn:microsoft.com/office/officeart/2005/8/layout/radial1"/>
    <dgm:cxn modelId="{AF87D86A-4D84-46A8-818C-F40ACE6D29F1}" type="presParOf" srcId="{C3E1AE1A-B003-4DFE-B048-A7908C3A040A}" destId="{E79DC863-3A37-468A-B17A-3EB4E513026B}" srcOrd="0" destOrd="0" presId="urn:microsoft.com/office/officeart/2005/8/layout/radial1"/>
    <dgm:cxn modelId="{9E052CF0-9EAF-4608-843E-98918FD06707}" type="presParOf" srcId="{32A341E1-A81A-4D5B-8DF3-8DEDC66722DD}" destId="{4427A26E-F850-4325-88E7-3B0A7E74E284}" srcOrd="12" destOrd="0" presId="urn:microsoft.com/office/officeart/2005/8/layout/radial1"/>
    <dgm:cxn modelId="{347E621E-90A7-4FBB-A344-8FC3B6BEC4AD}" type="presParOf" srcId="{32A341E1-A81A-4D5B-8DF3-8DEDC66722DD}" destId="{C8BAA134-5176-4716-A13D-459FE439FC55}" srcOrd="13" destOrd="0" presId="urn:microsoft.com/office/officeart/2005/8/layout/radial1"/>
    <dgm:cxn modelId="{573F1A9C-7189-463D-92E6-6C2C728B2D49}" type="presParOf" srcId="{C8BAA134-5176-4716-A13D-459FE439FC55}" destId="{5A9E705B-4DAD-408D-82C0-86359A062760}" srcOrd="0" destOrd="0" presId="urn:microsoft.com/office/officeart/2005/8/layout/radial1"/>
    <dgm:cxn modelId="{D539D1CF-938F-47AB-A4B5-F9AAF21A0907}" type="presParOf" srcId="{32A341E1-A81A-4D5B-8DF3-8DEDC66722DD}" destId="{634602B9-6B64-4A7D-B4A4-8843086B8F57}" srcOrd="14" destOrd="0" presId="urn:microsoft.com/office/officeart/2005/8/layout/radial1"/>
    <dgm:cxn modelId="{90674C1E-6669-44ED-BAD2-4425C8E1072A}" type="presParOf" srcId="{32A341E1-A81A-4D5B-8DF3-8DEDC66722DD}" destId="{C80FB1B1-129E-494E-9BFB-067D66EAD689}" srcOrd="15" destOrd="0" presId="urn:microsoft.com/office/officeart/2005/8/layout/radial1"/>
    <dgm:cxn modelId="{8CCFFDDA-AD67-4E18-9645-A124BB5C655D}" type="presParOf" srcId="{C80FB1B1-129E-494E-9BFB-067D66EAD689}" destId="{A19FD960-BB9A-403F-95A6-DB644E26032B}" srcOrd="0" destOrd="0" presId="urn:microsoft.com/office/officeart/2005/8/layout/radial1"/>
    <dgm:cxn modelId="{B386CF63-6210-4F3F-8DF0-4CCB0E733BCA}" type="presParOf" srcId="{32A341E1-A81A-4D5B-8DF3-8DEDC66722DD}" destId="{837C06F0-391F-4AC5-B515-68CCE552D55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FE8FC-8254-4C4B-BE2F-1D11323EB042}">
      <dsp:nvSpPr>
        <dsp:cNvPr id="0" name=""/>
        <dsp:cNvSpPr/>
      </dsp:nvSpPr>
      <dsp:spPr>
        <a:xfrm>
          <a:off x="3448050" y="1207808"/>
          <a:ext cx="2857142" cy="247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66"/>
              </a:lnTo>
              <a:lnTo>
                <a:pt x="2857142" y="123966"/>
              </a:lnTo>
              <a:lnTo>
                <a:pt x="2857142" y="247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C677D-715D-4FAB-8EB2-187C7666B637}">
      <dsp:nvSpPr>
        <dsp:cNvPr id="0" name=""/>
        <dsp:cNvSpPr/>
      </dsp:nvSpPr>
      <dsp:spPr>
        <a:xfrm>
          <a:off x="3448050" y="1207808"/>
          <a:ext cx="1428571" cy="247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66"/>
              </a:lnTo>
              <a:lnTo>
                <a:pt x="1428571" y="123966"/>
              </a:lnTo>
              <a:lnTo>
                <a:pt x="1428571" y="247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A91DC-818D-465E-8909-E6D6036239E9}">
      <dsp:nvSpPr>
        <dsp:cNvPr id="0" name=""/>
        <dsp:cNvSpPr/>
      </dsp:nvSpPr>
      <dsp:spPr>
        <a:xfrm>
          <a:off x="3402330" y="1207808"/>
          <a:ext cx="91440" cy="2479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B863E-BB77-49B0-A753-D152512640C5}">
      <dsp:nvSpPr>
        <dsp:cNvPr id="0" name=""/>
        <dsp:cNvSpPr/>
      </dsp:nvSpPr>
      <dsp:spPr>
        <a:xfrm>
          <a:off x="2019478" y="1207808"/>
          <a:ext cx="1428571" cy="247933"/>
        </a:xfrm>
        <a:custGeom>
          <a:avLst/>
          <a:gdLst/>
          <a:ahLst/>
          <a:cxnLst/>
          <a:rect l="0" t="0" r="0" b="0"/>
          <a:pathLst>
            <a:path>
              <a:moveTo>
                <a:pt x="1428571" y="0"/>
              </a:moveTo>
              <a:lnTo>
                <a:pt x="1428571" y="123966"/>
              </a:lnTo>
              <a:lnTo>
                <a:pt x="0" y="123966"/>
              </a:lnTo>
              <a:lnTo>
                <a:pt x="0" y="247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C5D97-C179-43BE-9819-EDD3FC2B2297}">
      <dsp:nvSpPr>
        <dsp:cNvPr id="0" name=""/>
        <dsp:cNvSpPr/>
      </dsp:nvSpPr>
      <dsp:spPr>
        <a:xfrm>
          <a:off x="590907" y="1207808"/>
          <a:ext cx="2857142" cy="247933"/>
        </a:xfrm>
        <a:custGeom>
          <a:avLst/>
          <a:gdLst/>
          <a:ahLst/>
          <a:cxnLst/>
          <a:rect l="0" t="0" r="0" b="0"/>
          <a:pathLst>
            <a:path>
              <a:moveTo>
                <a:pt x="2857142" y="0"/>
              </a:moveTo>
              <a:lnTo>
                <a:pt x="2857142" y="123966"/>
              </a:lnTo>
              <a:lnTo>
                <a:pt x="0" y="123966"/>
              </a:lnTo>
              <a:lnTo>
                <a:pt x="0" y="247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FB566-1206-4FAC-8A8F-8C79B5049317}">
      <dsp:nvSpPr>
        <dsp:cNvPr id="0" name=""/>
        <dsp:cNvSpPr/>
      </dsp:nvSpPr>
      <dsp:spPr>
        <a:xfrm>
          <a:off x="2857731" y="617489"/>
          <a:ext cx="1180637" cy="59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>
              <a:latin typeface="Proxima Nova Rg" pitchFamily="50" charset="0"/>
            </a:rPr>
            <a:t>VSS</a:t>
          </a:r>
        </a:p>
      </dsp:txBody>
      <dsp:txXfrm>
        <a:off x="2857731" y="617489"/>
        <a:ext cx="1180637" cy="590318"/>
      </dsp:txXfrm>
    </dsp:sp>
    <dsp:sp modelId="{9B4E645A-F246-4297-87C9-DFA6443D8C8D}">
      <dsp:nvSpPr>
        <dsp:cNvPr id="0" name=""/>
        <dsp:cNvSpPr/>
      </dsp:nvSpPr>
      <dsp:spPr>
        <a:xfrm>
          <a:off x="589" y="1455742"/>
          <a:ext cx="1180637" cy="59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>
              <a:latin typeface="Proxima Nova Rg" pitchFamily="50" charset="0"/>
            </a:rPr>
            <a:t>WDVCAS</a:t>
          </a:r>
        </a:p>
      </dsp:txBody>
      <dsp:txXfrm>
        <a:off x="589" y="1455742"/>
        <a:ext cx="1180637" cy="590318"/>
      </dsp:txXfrm>
    </dsp:sp>
    <dsp:sp modelId="{171DE45A-D5A3-42B0-9536-6EEA3740A009}">
      <dsp:nvSpPr>
        <dsp:cNvPr id="0" name=""/>
        <dsp:cNvSpPr/>
      </dsp:nvSpPr>
      <dsp:spPr>
        <a:xfrm>
          <a:off x="1429160" y="1455742"/>
          <a:ext cx="1180637" cy="59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>
              <a:latin typeface="Proxima Nova Rg" pitchFamily="50" charset="0"/>
            </a:rPr>
            <a:t>SHSS</a:t>
          </a:r>
        </a:p>
      </dsp:txBody>
      <dsp:txXfrm>
        <a:off x="1429160" y="1455742"/>
        <a:ext cx="1180637" cy="590318"/>
      </dsp:txXfrm>
    </dsp:sp>
    <dsp:sp modelId="{04761A3B-D6C2-49A4-ACE6-C1AE0E549580}">
      <dsp:nvSpPr>
        <dsp:cNvPr id="0" name=""/>
        <dsp:cNvSpPr/>
      </dsp:nvSpPr>
      <dsp:spPr>
        <a:xfrm>
          <a:off x="2857731" y="1455742"/>
          <a:ext cx="1180637" cy="59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>
              <a:latin typeface="Proxima Nova Rg" pitchFamily="50" charset="0"/>
            </a:rPr>
            <a:t>Royal Commission</a:t>
          </a:r>
        </a:p>
      </dsp:txBody>
      <dsp:txXfrm>
        <a:off x="2857731" y="1455742"/>
        <a:ext cx="1180637" cy="590318"/>
      </dsp:txXfrm>
    </dsp:sp>
    <dsp:sp modelId="{A3AFE00C-A62A-44DE-B1FA-3C807C6C5C7C}">
      <dsp:nvSpPr>
        <dsp:cNvPr id="0" name=""/>
        <dsp:cNvSpPr/>
      </dsp:nvSpPr>
      <dsp:spPr>
        <a:xfrm>
          <a:off x="4286302" y="1455742"/>
          <a:ext cx="1180637" cy="59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>
              <a:latin typeface="Proxima Nova Rg" pitchFamily="50" charset="0"/>
            </a:rPr>
            <a:t>Counselling</a:t>
          </a:r>
        </a:p>
      </dsp:txBody>
      <dsp:txXfrm>
        <a:off x="4286302" y="1455742"/>
        <a:ext cx="1180637" cy="590318"/>
      </dsp:txXfrm>
    </dsp:sp>
    <dsp:sp modelId="{DE2C40A6-F0B9-4A03-B6DB-743ECA0A8743}">
      <dsp:nvSpPr>
        <dsp:cNvPr id="0" name=""/>
        <dsp:cNvSpPr/>
      </dsp:nvSpPr>
      <dsp:spPr>
        <a:xfrm>
          <a:off x="5714873" y="1455742"/>
          <a:ext cx="1180637" cy="59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>
              <a:latin typeface="Proxima Nova Rg" pitchFamily="50" charset="0"/>
            </a:rPr>
            <a:t>Family Safety Framework</a:t>
          </a:r>
        </a:p>
      </dsp:txBody>
      <dsp:txXfrm>
        <a:off x="5714873" y="1455742"/>
        <a:ext cx="1180637" cy="590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8D483-51DC-406E-80DD-F971BC47820E}">
      <dsp:nvSpPr>
        <dsp:cNvPr id="0" name=""/>
        <dsp:cNvSpPr/>
      </dsp:nvSpPr>
      <dsp:spPr>
        <a:xfrm>
          <a:off x="422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>
              <a:latin typeface="Proxima Nova Rg" pitchFamily="50" charset="0"/>
            </a:rPr>
            <a:t>Christies Beach Outreach</a:t>
          </a:r>
        </a:p>
      </dsp:txBody>
      <dsp:txXfrm>
        <a:off x="4227" y="112323"/>
        <a:ext cx="784463" cy="470678"/>
      </dsp:txXfrm>
    </dsp:sp>
    <dsp:sp modelId="{AC72EF14-5B71-421D-B72E-5E5EE7719026}">
      <dsp:nvSpPr>
        <dsp:cNvPr id="0" name=""/>
        <dsp:cNvSpPr/>
      </dsp:nvSpPr>
      <dsp:spPr>
        <a:xfrm>
          <a:off x="86713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>
              <a:latin typeface="Proxima Nova Rg" pitchFamily="50" charset="0"/>
            </a:rPr>
            <a:t>Port Augusta</a:t>
          </a:r>
        </a:p>
      </dsp:txBody>
      <dsp:txXfrm>
        <a:off x="867137" y="112323"/>
        <a:ext cx="784463" cy="470678"/>
      </dsp:txXfrm>
    </dsp:sp>
    <dsp:sp modelId="{C1C953E5-ED6B-4C59-915D-06257B8E9876}">
      <dsp:nvSpPr>
        <dsp:cNvPr id="0" name=""/>
        <dsp:cNvSpPr/>
      </dsp:nvSpPr>
      <dsp:spPr>
        <a:xfrm>
          <a:off x="173004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>
              <a:latin typeface="Proxima Nova Rg" pitchFamily="50" charset="0"/>
            </a:rPr>
            <a:t>Whyalla</a:t>
          </a:r>
        </a:p>
      </dsp:txBody>
      <dsp:txXfrm>
        <a:off x="1730047" y="112323"/>
        <a:ext cx="784463" cy="470678"/>
      </dsp:txXfrm>
    </dsp:sp>
    <dsp:sp modelId="{F79110D8-C18C-45E1-B153-DE4D6D0076DB}">
      <dsp:nvSpPr>
        <dsp:cNvPr id="0" name=""/>
        <dsp:cNvSpPr/>
      </dsp:nvSpPr>
      <dsp:spPr>
        <a:xfrm>
          <a:off x="259295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>
              <a:latin typeface="Proxima Nova Rg" pitchFamily="50" charset="0"/>
            </a:rPr>
            <a:t>Port Lincoln</a:t>
          </a:r>
        </a:p>
      </dsp:txBody>
      <dsp:txXfrm>
        <a:off x="2592957" y="112323"/>
        <a:ext cx="784463" cy="470678"/>
      </dsp:txXfrm>
    </dsp:sp>
    <dsp:sp modelId="{BA8E7563-E6F2-40C2-ACBD-1C3291694B85}">
      <dsp:nvSpPr>
        <dsp:cNvPr id="0" name=""/>
        <dsp:cNvSpPr/>
      </dsp:nvSpPr>
      <dsp:spPr>
        <a:xfrm>
          <a:off x="345586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>
              <a:latin typeface="Proxima Nova Rg" pitchFamily="50" charset="0"/>
            </a:rPr>
            <a:t>Port Pirie</a:t>
          </a:r>
        </a:p>
      </dsp:txBody>
      <dsp:txXfrm>
        <a:off x="3455867" y="112323"/>
        <a:ext cx="784463" cy="470678"/>
      </dsp:txXfrm>
    </dsp:sp>
    <dsp:sp modelId="{B791CF5F-22F4-4190-AA5F-7F65409CE1DD}">
      <dsp:nvSpPr>
        <dsp:cNvPr id="0" name=""/>
        <dsp:cNvSpPr/>
      </dsp:nvSpPr>
      <dsp:spPr>
        <a:xfrm>
          <a:off x="431877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>
              <a:latin typeface="Proxima Nova Rg" pitchFamily="50" charset="0"/>
            </a:rPr>
            <a:t>Berri</a:t>
          </a:r>
        </a:p>
      </dsp:txBody>
      <dsp:txXfrm>
        <a:off x="4318777" y="112323"/>
        <a:ext cx="784463" cy="470678"/>
      </dsp:txXfrm>
    </dsp:sp>
    <dsp:sp modelId="{794FC366-40AE-443E-8F2A-443B1CC78A19}">
      <dsp:nvSpPr>
        <dsp:cNvPr id="0" name=""/>
        <dsp:cNvSpPr/>
      </dsp:nvSpPr>
      <dsp:spPr>
        <a:xfrm>
          <a:off x="518168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>
              <a:latin typeface="Proxima Nova Rg" pitchFamily="50" charset="0"/>
            </a:rPr>
            <a:t>Murray Bridge</a:t>
          </a:r>
        </a:p>
      </dsp:txBody>
      <dsp:txXfrm>
        <a:off x="5181687" y="112323"/>
        <a:ext cx="784463" cy="470678"/>
      </dsp:txXfrm>
    </dsp:sp>
    <dsp:sp modelId="{F662F106-7F6D-42CD-A0C7-3F92AD3967CC}">
      <dsp:nvSpPr>
        <dsp:cNvPr id="0" name=""/>
        <dsp:cNvSpPr/>
      </dsp:nvSpPr>
      <dsp:spPr>
        <a:xfrm>
          <a:off x="604459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>
              <a:latin typeface="Proxima Nova Rg" pitchFamily="50" charset="0"/>
            </a:rPr>
            <a:t>Mount Gambier</a:t>
          </a:r>
        </a:p>
      </dsp:txBody>
      <dsp:txXfrm>
        <a:off x="6044597" y="112323"/>
        <a:ext cx="784463" cy="470678"/>
      </dsp:txXfrm>
    </dsp:sp>
    <dsp:sp modelId="{3B2E0CF2-E33B-43E0-A6EA-C9030B3BDB31}">
      <dsp:nvSpPr>
        <dsp:cNvPr id="0" name=""/>
        <dsp:cNvSpPr/>
      </dsp:nvSpPr>
      <dsp:spPr>
        <a:xfrm>
          <a:off x="6907507" y="112323"/>
          <a:ext cx="784463" cy="47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>
              <a:latin typeface="Proxima Nova Rg" pitchFamily="50" charset="0"/>
            </a:rPr>
            <a:t>Elizabeth</a:t>
          </a:r>
          <a:br>
            <a:rPr lang="en-AU" sz="1000" kern="1200">
              <a:latin typeface="Proxima Nova Rg" pitchFamily="50" charset="0"/>
            </a:rPr>
          </a:br>
          <a:r>
            <a:rPr lang="en-AU" sz="1000" kern="1200">
              <a:latin typeface="Proxima Nova Rg" pitchFamily="50" charset="0"/>
            </a:rPr>
            <a:t>Outreach</a:t>
          </a:r>
        </a:p>
      </dsp:txBody>
      <dsp:txXfrm>
        <a:off x="6907507" y="112323"/>
        <a:ext cx="784463" cy="470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FCAE5-504E-4796-8D41-F40F7240D6DD}">
      <dsp:nvSpPr>
        <dsp:cNvPr id="0" name=""/>
        <dsp:cNvSpPr/>
      </dsp:nvSpPr>
      <dsp:spPr>
        <a:xfrm>
          <a:off x="2966003" y="1688661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Proxima Nova Rg" pitchFamily="50" charset="0"/>
            </a:rPr>
            <a:t>WDVCAS</a:t>
          </a:r>
        </a:p>
      </dsp:txBody>
      <dsp:txXfrm>
        <a:off x="3110003" y="1832661"/>
        <a:ext cx="695292" cy="695292"/>
      </dsp:txXfrm>
    </dsp:sp>
    <dsp:sp modelId="{D6EA0B7A-363B-4EA4-A581-221F59437C6E}">
      <dsp:nvSpPr>
        <dsp:cNvPr id="0" name=""/>
        <dsp:cNvSpPr/>
      </dsp:nvSpPr>
      <dsp:spPr>
        <a:xfrm rot="16200000">
          <a:off x="3113261" y="1331476"/>
          <a:ext cx="688775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688775" y="1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440430" y="1327054"/>
        <a:ext cx="34438" cy="34438"/>
      </dsp:txXfrm>
    </dsp:sp>
    <dsp:sp modelId="{6293FC83-D3C1-472B-A796-96A15141E9CD}">
      <dsp:nvSpPr>
        <dsp:cNvPr id="0" name=""/>
        <dsp:cNvSpPr/>
      </dsp:nvSpPr>
      <dsp:spPr>
        <a:xfrm>
          <a:off x="2966003" y="16592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>
              <a:latin typeface="Proxima Nova Rg" pitchFamily="50" charset="0"/>
            </a:rPr>
            <a:t>Domestic Violence Services</a:t>
          </a:r>
        </a:p>
      </dsp:txBody>
      <dsp:txXfrm>
        <a:off x="3110003" y="160592"/>
        <a:ext cx="695292" cy="695292"/>
      </dsp:txXfrm>
    </dsp:sp>
    <dsp:sp modelId="{870D1CB9-084B-4501-BA7C-5C64AAD561AC}">
      <dsp:nvSpPr>
        <dsp:cNvPr id="0" name=""/>
        <dsp:cNvSpPr/>
      </dsp:nvSpPr>
      <dsp:spPr>
        <a:xfrm rot="18900000">
          <a:off x="3704427" y="1576344"/>
          <a:ext cx="688775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688775" y="1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031595" y="1571922"/>
        <a:ext cx="34438" cy="34438"/>
      </dsp:txXfrm>
    </dsp:sp>
    <dsp:sp modelId="{D9085344-4EF8-409E-8AF6-D718916C152B}">
      <dsp:nvSpPr>
        <dsp:cNvPr id="0" name=""/>
        <dsp:cNvSpPr/>
      </dsp:nvSpPr>
      <dsp:spPr>
        <a:xfrm>
          <a:off x="4148333" y="506330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>
              <a:latin typeface="Proxima Nova Rg" pitchFamily="50" charset="0"/>
            </a:rPr>
            <a:t>Community Legal Centres</a:t>
          </a:r>
        </a:p>
      </dsp:txBody>
      <dsp:txXfrm>
        <a:off x="4292333" y="650330"/>
        <a:ext cx="695292" cy="695292"/>
      </dsp:txXfrm>
    </dsp:sp>
    <dsp:sp modelId="{1B240304-E3BE-4129-AA30-74DAA5D77990}">
      <dsp:nvSpPr>
        <dsp:cNvPr id="0" name=""/>
        <dsp:cNvSpPr/>
      </dsp:nvSpPr>
      <dsp:spPr>
        <a:xfrm>
          <a:off x="3949295" y="2167510"/>
          <a:ext cx="688775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688775" y="1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276464" y="2163088"/>
        <a:ext cx="34438" cy="34438"/>
      </dsp:txXfrm>
    </dsp:sp>
    <dsp:sp modelId="{E9D02087-6A83-47F2-888E-77FED3FCB930}">
      <dsp:nvSpPr>
        <dsp:cNvPr id="0" name=""/>
        <dsp:cNvSpPr/>
      </dsp:nvSpPr>
      <dsp:spPr>
        <a:xfrm>
          <a:off x="4638071" y="1688661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>
              <a:latin typeface="Proxima Nova Rg" pitchFamily="50" charset="0"/>
            </a:rPr>
            <a:t>SAPOL</a:t>
          </a:r>
        </a:p>
      </dsp:txBody>
      <dsp:txXfrm>
        <a:off x="4782071" y="1832661"/>
        <a:ext cx="695292" cy="695292"/>
      </dsp:txXfrm>
    </dsp:sp>
    <dsp:sp modelId="{123B615D-E304-40F0-8D3A-2950B8A77EED}">
      <dsp:nvSpPr>
        <dsp:cNvPr id="0" name=""/>
        <dsp:cNvSpPr/>
      </dsp:nvSpPr>
      <dsp:spPr>
        <a:xfrm rot="2700000">
          <a:off x="3704427" y="2758675"/>
          <a:ext cx="688775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688775" y="1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031595" y="2754253"/>
        <a:ext cx="34438" cy="34438"/>
      </dsp:txXfrm>
    </dsp:sp>
    <dsp:sp modelId="{A08EA86C-4CBF-40AF-BECA-79E8C05A9C69}">
      <dsp:nvSpPr>
        <dsp:cNvPr id="0" name=""/>
        <dsp:cNvSpPr/>
      </dsp:nvSpPr>
      <dsp:spPr>
        <a:xfrm>
          <a:off x="4148333" y="2870991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>
              <a:latin typeface="Proxima Nova Rg" pitchFamily="50" charset="0"/>
            </a:rPr>
            <a:t>Legal Services Commission</a:t>
          </a:r>
        </a:p>
      </dsp:txBody>
      <dsp:txXfrm>
        <a:off x="4292333" y="3014991"/>
        <a:ext cx="695292" cy="695292"/>
      </dsp:txXfrm>
    </dsp:sp>
    <dsp:sp modelId="{B4D81114-E958-4765-814B-D2CABD33B848}">
      <dsp:nvSpPr>
        <dsp:cNvPr id="0" name=""/>
        <dsp:cNvSpPr/>
      </dsp:nvSpPr>
      <dsp:spPr>
        <a:xfrm rot="5400000">
          <a:off x="3113261" y="3003544"/>
          <a:ext cx="688775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688775" y="1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440430" y="2999122"/>
        <a:ext cx="34438" cy="34438"/>
      </dsp:txXfrm>
    </dsp:sp>
    <dsp:sp modelId="{0594146B-A845-47AB-BDEB-D17943B91769}">
      <dsp:nvSpPr>
        <dsp:cNvPr id="0" name=""/>
        <dsp:cNvSpPr/>
      </dsp:nvSpPr>
      <dsp:spPr>
        <a:xfrm>
          <a:off x="2966003" y="3360729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>
              <a:latin typeface="Proxima Nova Rg" pitchFamily="50" charset="0"/>
            </a:rPr>
            <a:t>Medical Centres</a:t>
          </a:r>
        </a:p>
      </dsp:txBody>
      <dsp:txXfrm>
        <a:off x="3110003" y="3504729"/>
        <a:ext cx="695292" cy="695292"/>
      </dsp:txXfrm>
    </dsp:sp>
    <dsp:sp modelId="{C3E1AE1A-B003-4DFE-B048-A7908C3A040A}">
      <dsp:nvSpPr>
        <dsp:cNvPr id="0" name=""/>
        <dsp:cNvSpPr/>
      </dsp:nvSpPr>
      <dsp:spPr>
        <a:xfrm rot="8100000">
          <a:off x="2522096" y="2758675"/>
          <a:ext cx="688775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688775" y="1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2849264" y="2754253"/>
        <a:ext cx="34438" cy="34438"/>
      </dsp:txXfrm>
    </dsp:sp>
    <dsp:sp modelId="{4427A26E-F850-4325-88E7-3B0A7E74E284}">
      <dsp:nvSpPr>
        <dsp:cNvPr id="0" name=""/>
        <dsp:cNvSpPr/>
      </dsp:nvSpPr>
      <dsp:spPr>
        <a:xfrm>
          <a:off x="1783672" y="2870991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>
              <a:latin typeface="Proxima Nova Rg" pitchFamily="50" charset="0"/>
            </a:rPr>
            <a:t>Courts</a:t>
          </a:r>
        </a:p>
      </dsp:txBody>
      <dsp:txXfrm>
        <a:off x="1927672" y="3014991"/>
        <a:ext cx="695292" cy="695292"/>
      </dsp:txXfrm>
    </dsp:sp>
    <dsp:sp modelId="{C8BAA134-5176-4716-A13D-459FE439FC55}">
      <dsp:nvSpPr>
        <dsp:cNvPr id="0" name=""/>
        <dsp:cNvSpPr/>
      </dsp:nvSpPr>
      <dsp:spPr>
        <a:xfrm rot="10800000">
          <a:off x="2277227" y="2167510"/>
          <a:ext cx="688775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688775" y="1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2604396" y="2163088"/>
        <a:ext cx="34438" cy="34438"/>
      </dsp:txXfrm>
    </dsp:sp>
    <dsp:sp modelId="{634602B9-6B64-4A7D-B4A4-8843086B8F57}">
      <dsp:nvSpPr>
        <dsp:cNvPr id="0" name=""/>
        <dsp:cNvSpPr/>
      </dsp:nvSpPr>
      <dsp:spPr>
        <a:xfrm>
          <a:off x="1293934" y="1688661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>
              <a:latin typeface="Proxima Nova Rg" pitchFamily="50" charset="0"/>
            </a:rPr>
            <a:t>Legal Practitioners</a:t>
          </a:r>
        </a:p>
      </dsp:txBody>
      <dsp:txXfrm>
        <a:off x="1437934" y="1832661"/>
        <a:ext cx="695292" cy="695292"/>
      </dsp:txXfrm>
    </dsp:sp>
    <dsp:sp modelId="{C80FB1B1-129E-494E-9BFB-067D66EAD689}">
      <dsp:nvSpPr>
        <dsp:cNvPr id="0" name=""/>
        <dsp:cNvSpPr/>
      </dsp:nvSpPr>
      <dsp:spPr>
        <a:xfrm rot="13478792">
          <a:off x="2500117" y="1572471"/>
          <a:ext cx="710211" cy="25594"/>
        </a:xfrm>
        <a:custGeom>
          <a:avLst/>
          <a:gdLst/>
          <a:ahLst/>
          <a:cxnLst/>
          <a:rect l="0" t="0" r="0" b="0"/>
          <a:pathLst>
            <a:path>
              <a:moveTo>
                <a:pt x="0" y="12797"/>
              </a:moveTo>
              <a:lnTo>
                <a:pt x="710211" y="1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2837467" y="1567513"/>
        <a:ext cx="35510" cy="35510"/>
      </dsp:txXfrm>
    </dsp:sp>
    <dsp:sp modelId="{837C06F0-391F-4AC5-B515-68CCE552D55C}">
      <dsp:nvSpPr>
        <dsp:cNvPr id="0" name=""/>
        <dsp:cNvSpPr/>
      </dsp:nvSpPr>
      <dsp:spPr>
        <a:xfrm>
          <a:off x="1761150" y="498583"/>
          <a:ext cx="983292" cy="983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>
              <a:latin typeface="Proxima Nova Rg" pitchFamily="50" charset="0"/>
            </a:rPr>
            <a:t>Self Referral</a:t>
          </a:r>
          <a:endParaRPr lang="en-AU" sz="600" kern="1200" dirty="0">
            <a:latin typeface="Proxima Nova Rg" pitchFamily="50" charset="0"/>
          </a:endParaRPr>
        </a:p>
      </dsp:txBody>
      <dsp:txXfrm>
        <a:off x="1905150" y="642583"/>
        <a:ext cx="695292" cy="695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4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7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ABAC-1402-9D49-9827-E53BA5562C5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61E4C-4C92-B742-8EEB-2C0947266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-179373" y="400666"/>
            <a:ext cx="97293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b="1" dirty="0" smtClean="0">
                <a:solidFill>
                  <a:srgbClr val="DD338C"/>
                </a:solidFill>
                <a:latin typeface="Proxima Nova Th" pitchFamily="50" charset="0"/>
              </a:rPr>
              <a:t>WOMEN’S DV COURT ASSISTANCE SERVICE</a:t>
            </a:r>
            <a:endParaRPr lang="en-AU" sz="5400" dirty="0">
              <a:solidFill>
                <a:srgbClr val="DD338C"/>
              </a:solidFill>
              <a:latin typeface="Proxima Nova Th" pitchFamily="50" charset="0"/>
            </a:endParaRPr>
          </a:p>
          <a:p>
            <a:endParaRPr lang="en-AU" sz="4400" dirty="0">
              <a:solidFill>
                <a:prstClr val="white"/>
              </a:solidFill>
              <a:latin typeface="Proxima Nova Th" pitchFamily="50" charset="0"/>
            </a:endParaRPr>
          </a:p>
        </p:txBody>
      </p:sp>
      <p:pic>
        <p:nvPicPr>
          <p:cNvPr id="4" name="Picture 3" descr="WDVCAS logo 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99" y="3034731"/>
            <a:ext cx="1877351" cy="25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45" y="2492505"/>
            <a:ext cx="4619836" cy="341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Case Study #1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3" y="1639784"/>
            <a:ext cx="86532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36 </a:t>
            </a:r>
            <a:r>
              <a:rPr lang="en-AU" sz="2200" dirty="0" err="1" smtClean="0">
                <a:latin typeface="Proxima Nova Rg" pitchFamily="50" charset="0"/>
                <a:cs typeface="Arial" panose="020B0604020202020204" pitchFamily="34" charset="0"/>
              </a:rPr>
              <a:t>yrs</a:t>
            </a: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 of age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Client was ordered by SACAT to pay over $9000 for damage to leased property caused by ex-partner – client was unrepresented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WDVCAS engaged client and requested an internal review of the decision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WDVCAS argued that client can only be held vicariously liable for damage caused by a third party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Also argued that client was denied procedural fairness as the Member did not allow sufficient time to obtain documents from SA Police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Orders were set aside and client not liable for damage costs</a:t>
            </a:r>
          </a:p>
          <a:p>
            <a:r>
              <a:rPr lang="en-AU" dirty="0" smtClean="0">
                <a:latin typeface="Proxima Nova Rg" pitchFamily="50" charset="0"/>
              </a:rPr>
              <a:t>	</a:t>
            </a:r>
            <a:endParaRPr lang="en-AU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61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Case Study #2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3" y="1639783"/>
            <a:ext cx="865325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44 years, Indigenous client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Harassment from sister, posting on social media and sending abusive correspondence to employer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Bespoke terms included in Intervention Order regarding attending funerals and cultural events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Intervention Order confirmed through negotiation without the need for a trial. </a:t>
            </a:r>
          </a:p>
          <a:p>
            <a:pPr lvl="0"/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A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31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61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Case Study #3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3" y="1639783"/>
            <a:ext cx="86532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76 years of age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Elderly client had persistent communication from ex-partner in the form of letters and emails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Client wanted to live out her retirement in peace with her son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Application heard and granted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Defendant attended at the first return date and confirmed the Order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Client was extremely happy with result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A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84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Case Study #4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1639784"/>
            <a:ext cx="865325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37 </a:t>
            </a:r>
            <a:r>
              <a:rPr lang="en-AU" sz="2200" dirty="0" err="1" smtClean="0">
                <a:latin typeface="Proxima Nova Rg" pitchFamily="50" charset="0"/>
                <a:cs typeface="Arial" panose="020B0604020202020204" pitchFamily="34" charset="0"/>
              </a:rPr>
              <a:t>yrs</a:t>
            </a: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 of age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Metro, CALD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Needed interpreter, from Sudan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9 children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Was a previous SAPOL IO which she was coerced into withdrawing by members of ex-partners family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Members were culturally appointed to mediate problems in their relationship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Relationship ended and client became pregnant with a new partner. Threats were made to kill her and her new partner through the community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IO confirmed at Trial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A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87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Precedents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1639784"/>
            <a:ext cx="865325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DV Risk Assessment used as evidence by Magistrate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Bespoke terms included in IO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IO amended to reflect Family Court Orders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Family Court Orders suspended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13 year old child gave evidence in Magistrates Court as to the Family Violence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Joint owner of home removed from residence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Order confirmed in absence of defendant</a:t>
            </a:r>
          </a:p>
          <a:p>
            <a:pPr lvl="0">
              <a:lnSpc>
                <a:spcPct val="150000"/>
              </a:lnSpc>
            </a:pPr>
            <a:endParaRPr lang="en-AU" sz="3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3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A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Achievements 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1639785"/>
            <a:ext cx="8750355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Finalist in D3 Digital Challenge in collaboration with a commercial law firm - $15,000 prize money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Recognised at a national level as being amongst the highest performing pro bono practice in Australia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Kiosk at the Adelaide Magistrates Court in 2017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3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3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AU" sz="3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3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A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5" b="-21105"/>
          <a:stretch/>
        </p:blipFill>
        <p:spPr>
          <a:xfrm>
            <a:off x="2844340" y="4359072"/>
            <a:ext cx="2739164" cy="20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996950"/>
            <a:ext cx="63912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84" y="1359463"/>
            <a:ext cx="85856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b="1" dirty="0" smtClean="0">
              <a:latin typeface="Proxima Nova Rg" pitchFamily="50" charset="0"/>
              <a:cs typeface="Arial" panose="020B0604020202020204" pitchFamily="34" charset="0"/>
            </a:endParaRPr>
          </a:p>
          <a:p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The Women’s Domestic Violence Court Assistance Service (WDVCAS) came about as part of the South Australian Government’s ‘Taking a Stand’ policy. </a:t>
            </a:r>
          </a:p>
          <a:p>
            <a:endParaRPr lang="en-AU" sz="2200" dirty="0">
              <a:latin typeface="Proxima Nova Rg" pitchFamily="50" charset="0"/>
              <a:cs typeface="Arial" panose="020B0604020202020204" pitchFamily="34" charset="0"/>
            </a:endParaRPr>
          </a:p>
          <a:p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‘Taking a Stand’ was a response to the Coronial Inquest into the 2010 murder of </a:t>
            </a:r>
            <a:r>
              <a:rPr lang="en-AU" sz="2200" dirty="0" err="1" smtClean="0">
                <a:latin typeface="Proxima Nova Rg" pitchFamily="50" charset="0"/>
                <a:cs typeface="Arial" panose="020B0604020202020204" pitchFamily="34" charset="0"/>
              </a:rPr>
              <a:t>Zarah</a:t>
            </a: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 </a:t>
            </a:r>
            <a:r>
              <a:rPr lang="en-AU" sz="2200" dirty="0" err="1" smtClean="0">
                <a:latin typeface="Proxima Nova Rg" pitchFamily="50" charset="0"/>
                <a:cs typeface="Arial" panose="020B0604020202020204" pitchFamily="34" charset="0"/>
              </a:rPr>
              <a:t>Abrahimzadeh</a:t>
            </a: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.</a:t>
            </a:r>
          </a:p>
          <a:p>
            <a:endParaRPr lang="en-AU" sz="2200" dirty="0">
              <a:latin typeface="Proxima Nova Rg" pitchFamily="50" charset="0"/>
              <a:cs typeface="Arial" panose="020B0604020202020204" pitchFamily="34" charset="0"/>
            </a:endParaRPr>
          </a:p>
          <a:p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The WDVCAS is a state-wide service and is provided at no cost to clients.</a:t>
            </a:r>
          </a:p>
          <a:p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18484" y="860301"/>
            <a:ext cx="8075852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Background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6105687"/>
              </p:ext>
            </p:extLst>
          </p:nvPr>
        </p:nvGraphicFramePr>
        <p:xfrm>
          <a:off x="1123950" y="1838279"/>
          <a:ext cx="6896100" cy="266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1903209"/>
              </p:ext>
            </p:extLst>
          </p:nvPr>
        </p:nvGraphicFramePr>
        <p:xfrm>
          <a:off x="723901" y="4065449"/>
          <a:ext cx="7696199" cy="69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218484" y="860301"/>
            <a:ext cx="11953328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/ VSS Integration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The WDVCAS Team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02224" y="1535053"/>
            <a:ext cx="4944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sz="1600" b="1" dirty="0" smtClean="0">
                <a:latin typeface="Proxima Nova Th" pitchFamily="50" charset="0"/>
                <a:cs typeface="Arial" panose="020B0604020202020204" pitchFamily="34" charset="0"/>
              </a:rPr>
              <a:t>Debra Spizzo</a:t>
            </a:r>
          </a:p>
          <a:p>
            <a:pPr lvl="0"/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- full time Senior Lawyer, Legal Services Manager</a:t>
            </a:r>
          </a:p>
          <a:p>
            <a:pPr lvl="0"/>
            <a:endParaRPr lang="en-A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/>
            <a:r>
              <a:rPr lang="en-AU" sz="1600" b="1" dirty="0" smtClean="0">
                <a:latin typeface="Proxima Nova Th" pitchFamily="50" charset="0"/>
                <a:cs typeface="Arial" panose="020B0604020202020204" pitchFamily="34" charset="0"/>
              </a:rPr>
              <a:t>Nicole Stockdale</a:t>
            </a:r>
          </a:p>
          <a:p>
            <a:pPr lvl="0"/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- part time </a:t>
            </a:r>
            <a:r>
              <a:rPr lang="en-AU" sz="1600" dirty="0">
                <a:latin typeface="Proxima Nova Rg" pitchFamily="50" charset="0"/>
                <a:cs typeface="Arial" panose="020B0604020202020204" pitchFamily="34" charset="0"/>
              </a:rPr>
              <a:t>S</a:t>
            </a:r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enior </a:t>
            </a:r>
            <a:r>
              <a:rPr lang="en-AU" sz="1600" dirty="0">
                <a:latin typeface="Proxima Nova Rg" pitchFamily="50" charset="0"/>
                <a:cs typeface="Arial" panose="020B0604020202020204" pitchFamily="34" charset="0"/>
              </a:rPr>
              <a:t>L</a:t>
            </a:r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awyer with extensive defence experience</a:t>
            </a:r>
          </a:p>
          <a:p>
            <a:pPr lvl="0"/>
            <a:endParaRPr lang="en-AU" sz="1600" dirty="0">
              <a:latin typeface="Proxima Nova Rg" pitchFamily="50" charset="0"/>
              <a:cs typeface="Arial" panose="020B0604020202020204" pitchFamily="34" charset="0"/>
            </a:endParaRPr>
          </a:p>
          <a:p>
            <a:pPr lvl="0"/>
            <a:r>
              <a:rPr lang="en-AU" sz="1600" b="1" dirty="0" smtClean="0">
                <a:latin typeface="Proxima Nova Rg" pitchFamily="50" charset="0"/>
                <a:cs typeface="Arial" panose="020B0604020202020204" pitchFamily="34" charset="0"/>
              </a:rPr>
              <a:t>Noela Washyn</a:t>
            </a:r>
          </a:p>
          <a:p>
            <a:pPr lvl="0"/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- Part-time Lawyer</a:t>
            </a:r>
          </a:p>
          <a:p>
            <a:pPr lvl="0"/>
            <a:endParaRPr lang="en-A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/>
            <a:r>
              <a:rPr lang="en-AU" sz="1600" b="1" dirty="0" smtClean="0">
                <a:latin typeface="Proxima Nova Th" pitchFamily="50" charset="0"/>
                <a:cs typeface="Arial" panose="020B0604020202020204" pitchFamily="34" charset="0"/>
              </a:rPr>
              <a:t>Shamila Liyanage</a:t>
            </a:r>
          </a:p>
          <a:p>
            <a:pPr lvl="0"/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- full time Junior </a:t>
            </a:r>
            <a:r>
              <a:rPr lang="en-AU" sz="1600" dirty="0">
                <a:latin typeface="Proxima Nova Rg" pitchFamily="50" charset="0"/>
                <a:cs typeface="Arial" panose="020B0604020202020204" pitchFamily="34" charset="0"/>
              </a:rPr>
              <a:t>L</a:t>
            </a:r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awyer</a:t>
            </a:r>
          </a:p>
          <a:p>
            <a:pPr lvl="0"/>
            <a:endParaRPr lang="en-AU" sz="1600" dirty="0">
              <a:latin typeface="Proxima Nova Th" pitchFamily="50" charset="0"/>
              <a:cs typeface="Arial" panose="020B0604020202020204" pitchFamily="34" charset="0"/>
            </a:endParaRPr>
          </a:p>
          <a:p>
            <a:pPr lvl="0"/>
            <a:r>
              <a:rPr lang="en-AU" sz="1600" b="1" dirty="0" smtClean="0">
                <a:latin typeface="Proxima Nova Th" pitchFamily="50" charset="0"/>
                <a:cs typeface="Arial" panose="020B0604020202020204" pitchFamily="34" charset="0"/>
              </a:rPr>
              <a:t>Anastasia Steer</a:t>
            </a:r>
          </a:p>
          <a:p>
            <a:pPr marL="285750" lvl="0" indent="-285750">
              <a:buFontTx/>
              <a:buChar char="-"/>
            </a:pPr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full time Paralegal </a:t>
            </a:r>
          </a:p>
          <a:p>
            <a:pPr marL="285750" lvl="0" indent="-285750">
              <a:buFontTx/>
              <a:buChar char="-"/>
            </a:pPr>
            <a:endParaRPr lang="en-AU" sz="1600" dirty="0">
              <a:latin typeface="Proxima Nova Rg" pitchFamily="50" charset="0"/>
              <a:cs typeface="Arial" panose="020B0604020202020204" pitchFamily="34" charset="0"/>
            </a:endParaRPr>
          </a:p>
          <a:p>
            <a:pPr lvl="0"/>
            <a:r>
              <a:rPr lang="en-AU" sz="1600" b="1" dirty="0" smtClean="0">
                <a:latin typeface="Proxima Nova Th" pitchFamily="50" charset="0"/>
                <a:cs typeface="Arial" panose="020B0604020202020204" pitchFamily="34" charset="0"/>
              </a:rPr>
              <a:t>Ashleigh Schofield</a:t>
            </a:r>
          </a:p>
          <a:p>
            <a:pPr lvl="0"/>
            <a:r>
              <a:rPr lang="en-AU" sz="1600" dirty="0" smtClean="0">
                <a:latin typeface="Proxima Nova Rg" pitchFamily="50" charset="0"/>
                <a:cs typeface="Arial" panose="020B0604020202020204" pitchFamily="34" charset="0"/>
              </a:rPr>
              <a:t>- full time Paralegal </a:t>
            </a:r>
            <a:endParaRPr lang="en-AU" sz="1600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Referral Sources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729910"/>
              </p:ext>
            </p:extLst>
          </p:nvPr>
        </p:nvGraphicFramePr>
        <p:xfrm>
          <a:off x="1114350" y="1688183"/>
          <a:ext cx="6915299" cy="436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– What we do...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18484" y="1495812"/>
            <a:ext cx="845001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Provide information</a:t>
            </a:r>
            <a:r>
              <a:rPr lang="en-AU" sz="2200" dirty="0">
                <a:latin typeface="Proxima Nova Rg" pitchFamily="50" charset="0"/>
                <a:cs typeface="Arial" panose="020B0604020202020204" pitchFamily="34" charset="0"/>
              </a:rPr>
              <a:t>, legal advice and legal representation to women </a:t>
            </a: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on intervention </a:t>
            </a:r>
            <a:r>
              <a:rPr lang="en-AU" sz="2200" dirty="0">
                <a:latin typeface="Proxima Nova Rg" pitchFamily="50" charset="0"/>
                <a:cs typeface="Arial" panose="020B0604020202020204" pitchFamily="34" charset="0"/>
              </a:rPr>
              <a:t>order </a:t>
            </a: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matters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AU" sz="2200" dirty="0">
              <a:latin typeface="Proxima Nova Rg" pitchFamily="50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Represent women in Court for private IO applications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AU" sz="2200" dirty="0" smtClean="0">
              <a:latin typeface="Proxima Nova Rg" pitchFamily="50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Liaise with SAPOL regarding Intervention Orders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AU" sz="2200" dirty="0" smtClean="0">
              <a:latin typeface="Proxima Nova Rg" pitchFamily="50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Assist women in tenancy disputes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AU" sz="2200" dirty="0">
              <a:latin typeface="Proxima Nova Rg" pitchFamily="50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Refer women to suitable family lawyers</a:t>
            </a:r>
          </a:p>
          <a:p>
            <a:r>
              <a:rPr lang="en-AU" dirty="0" smtClean="0">
                <a:latin typeface="Proxima Nova Rg" pitchFamily="50" charset="0"/>
              </a:rPr>
              <a:t>	</a:t>
            </a:r>
            <a:endParaRPr lang="en-AU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KPIs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484" y="1484784"/>
            <a:ext cx="86261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AU" sz="2200" dirty="0" smtClean="0">
              <a:latin typeface="Proxima Nova Rg" pitchFamily="50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10% CALD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AU" sz="2200" dirty="0" smtClean="0">
              <a:latin typeface="Proxima Nova Rg" pitchFamily="50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10% ATI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AU" sz="2200" dirty="0" smtClean="0">
              <a:latin typeface="Proxima Nova Rg" pitchFamily="50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Increase consistency between Intervention Orders and Family Court Orders</a:t>
            </a:r>
          </a:p>
          <a:p>
            <a:pPr lvl="0"/>
            <a:endParaRPr lang="en-AU" sz="2200" dirty="0" smtClean="0">
              <a:latin typeface="Proxima Nova Rg" pitchFamily="50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Train and inform other professionals and the wider community about Intervention Orders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AU" sz="3200" b="1" dirty="0" smtClean="0">
              <a:latin typeface="Proxima Nova Rg" pitchFamily="50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A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47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Services 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1639784"/>
            <a:ext cx="86532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547 women have been assisted in relation to Intervention Orders or Tenancy </a:t>
            </a:r>
            <a:r>
              <a:rPr lang="en-AU" sz="2200" dirty="0">
                <a:latin typeface="Proxima Nova Rg" pitchFamily="50" charset="0"/>
                <a:cs typeface="Arial" panose="020B0604020202020204" pitchFamily="34" charset="0"/>
              </a:rPr>
              <a:t>issues during the 2016-2017 financial </a:t>
            </a: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year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1069 women assisted since the service begun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382 Court appearances made 11% CALD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5% ATI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Over 80% have children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Nearly 100 women assisted with tenancy issues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Many Intervention Orders confirmed without the need for a trial </a:t>
            </a:r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A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61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V PPT 254x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18484" y="860301"/>
            <a:ext cx="8626111" cy="504056"/>
          </a:xfrm>
          <a:prstGeom prst="rect">
            <a:avLst/>
          </a:prstGeom>
        </p:spPr>
        <p:txBody>
          <a:bodyPr vert="horz" lIns="0" rIns="0" bIns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DD338C"/>
                </a:solidFill>
                <a:latin typeface="Proxima Nova Th" pitchFamily="50" charset="0"/>
              </a:rPr>
              <a:t>WDVCAS Key Partnerships</a:t>
            </a:r>
            <a:endParaRPr lang="en-AU" b="1" dirty="0">
              <a:solidFill>
                <a:srgbClr val="DD338C"/>
              </a:solidFill>
              <a:latin typeface="Proxima Nova Th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1639784"/>
            <a:ext cx="87584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Magistrates and Registrars 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Family Lawyers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DV Services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SAPOL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    Family Violence Officers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    Prosecutors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SACAT 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Community Services (Centacare; Uniting Care Wesley)</a:t>
            </a:r>
          </a:p>
          <a:p>
            <a:pPr marL="571500" lvl="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sz="2200" dirty="0" smtClean="0">
                <a:latin typeface="Proxima Nova Rg" pitchFamily="50" charset="0"/>
                <a:cs typeface="Arial" panose="020B0604020202020204" pitchFamily="34" charset="0"/>
              </a:rPr>
              <a:t>Housing Services (Junction Australia; Catherine House; Housing SA)</a:t>
            </a:r>
          </a:p>
          <a:p>
            <a:endParaRPr lang="en-A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702</Words>
  <Application>Microsoft Office PowerPoint</Application>
  <PresentationFormat>On-screen Show (4:3)</PresentationFormat>
  <Paragraphs>160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Nick Williams</cp:lastModifiedBy>
  <cp:revision>49</cp:revision>
  <dcterms:created xsi:type="dcterms:W3CDTF">2016-04-05T04:42:59Z</dcterms:created>
  <dcterms:modified xsi:type="dcterms:W3CDTF">2017-08-25T02:45:52Z</dcterms:modified>
</cp:coreProperties>
</file>